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4" r:id="rId3"/>
    <p:sldId id="276" r:id="rId4"/>
    <p:sldId id="277" r:id="rId5"/>
    <p:sldId id="281" r:id="rId6"/>
    <p:sldId id="275" r:id="rId7"/>
    <p:sldId id="278" r:id="rId8"/>
    <p:sldId id="279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79751" autoAdjust="0"/>
  </p:normalViewPr>
  <p:slideViewPr>
    <p:cSldViewPr>
      <p:cViewPr varScale="1">
        <p:scale>
          <a:sx n="77" d="100"/>
          <a:sy n="77" d="100"/>
        </p:scale>
        <p:origin x="-118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B503E-7917-460D-BF70-407BFF741B97}" type="datetimeFigureOut">
              <a:rPr lang="ru-RU" smtClean="0"/>
              <a:t>03.05.2019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57503-E821-4F13-9616-3545F70A11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2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Здравствуйте. В данном видеоролике разберем решения задачи 1 расчетно-графической работы №1,</a:t>
            </a:r>
            <a:r>
              <a:rPr lang="ru-RU" baseline="0" dirty="0" smtClean="0"/>
              <a:t> на </a:t>
            </a:r>
            <a:r>
              <a:rPr lang="ru-RU" dirty="0" smtClean="0"/>
              <a:t>примере</a:t>
            </a:r>
            <a:r>
              <a:rPr lang="ru-RU" baseline="0" dirty="0" smtClean="0"/>
              <a:t> построения выреза на поверхности сферы.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305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Задана сфера с вырезом на фронтальном виде. Наша задача построить данный вырез на двух других видах.</a:t>
            </a:r>
          </a:p>
          <a:p>
            <a:r>
              <a:rPr lang="ru-RU" dirty="0" smtClean="0"/>
              <a:t>Для начала построим виды сверху и слева </a:t>
            </a:r>
            <a:r>
              <a:rPr lang="ru-RU" baseline="0" dirty="0" smtClean="0"/>
              <a:t>целой сферы, без учета выреза.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фронтальном виде проставим и пронумеруем точки для построения выреза.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Строим недостающие проекции заданных</a:t>
            </a:r>
            <a:r>
              <a:rPr lang="ru-RU" baseline="0" dirty="0" smtClean="0"/>
              <a:t> точек. Точки 1 и 7 можем найти сразу без дополнительных построений, т.к. на фронтальном виде они лежат на главном меридиане. Значит на горизонтальном и профильном видах они с проецируются на ось симметрии.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Так же, без дополнительных построений, </a:t>
            </a:r>
            <a:r>
              <a:rPr lang="ru-RU" dirty="0" smtClean="0"/>
              <a:t>найдем точки 2,</a:t>
            </a:r>
            <a:r>
              <a:rPr lang="ru-RU" baseline="0" dirty="0" smtClean="0"/>
              <a:t> 4 и 6. Т.к.</a:t>
            </a:r>
            <a:r>
              <a:rPr lang="ru-RU" dirty="0" smtClean="0"/>
              <a:t> т 4 </a:t>
            </a:r>
            <a:r>
              <a:rPr lang="ru-RU" baseline="0" dirty="0" smtClean="0"/>
              <a:t>лежит на экваторе, то </a:t>
            </a:r>
            <a:r>
              <a:rPr lang="ru-RU" dirty="0" smtClean="0"/>
              <a:t>на горизонтальном виде она будет лежать на очерковой вида. </a:t>
            </a:r>
            <a:r>
              <a:rPr lang="ru-RU" baseline="0" dirty="0" smtClean="0"/>
              <a:t>Точки 2 и 6, принадлежат главному меридиану профильного вида, поэтому их просто проецируем на очерковую вида.</a:t>
            </a:r>
            <a:endParaRPr lang="ru-RU" dirty="0" smtClean="0"/>
          </a:p>
          <a:p>
            <a:r>
              <a:rPr lang="ru-RU" baseline="0" dirty="0" smtClean="0"/>
              <a:t>Для </a:t>
            </a:r>
            <a:r>
              <a:rPr lang="ru-RU" baseline="0" dirty="0" smtClean="0"/>
              <a:t>нахождения других проекций точек, необходимы дополнительные построения.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Чтобы построить недостающие проекции точек на горизонтальном виде, необходимо разрезать</a:t>
            </a:r>
            <a:r>
              <a:rPr lang="ru-RU" baseline="0" dirty="0" smtClean="0"/>
              <a:t> сферу через выбранную точку плоскостью параллельной плоскости </a:t>
            </a:r>
            <a:r>
              <a:rPr lang="en-US" baseline="0" dirty="0" smtClean="0"/>
              <a:t>XY</a:t>
            </a:r>
            <a:r>
              <a:rPr lang="ru-RU" baseline="0" dirty="0" smtClean="0"/>
              <a:t>. В сечении будет окружность радиус которой замеряют от оси симметрии вида до очерка сферы. Строим окружность данного радиуса на виде сверху и на неё переносим искомую точку.</a:t>
            </a:r>
          </a:p>
          <a:p>
            <a:r>
              <a:rPr lang="ru-RU" baseline="0" dirty="0" smtClean="0"/>
              <a:t>Таким образом на горизонтальном виде строим точки: 2, 3, 5, 6.</a:t>
            </a:r>
          </a:p>
          <a:p>
            <a:r>
              <a:rPr lang="ru-RU" baseline="0" dirty="0" smtClean="0"/>
              <a:t>При проецировании будьте внимательнее, т.к. вспомогательные окружности могут проходить очень близко друг к другу.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 построения точек 3, 4, 5 на профильном виде,</a:t>
            </a:r>
            <a:r>
              <a:rPr lang="ru-RU" baseline="0" dirty="0" smtClean="0"/>
              <a:t> разрежем сферу плоскостью параллельной плоскости </a:t>
            </a:r>
            <a:r>
              <a:rPr lang="en-US" baseline="0" dirty="0" smtClean="0"/>
              <a:t>YZ</a:t>
            </a:r>
            <a:r>
              <a:rPr lang="ru-RU" baseline="0" dirty="0" smtClean="0"/>
              <a:t>. Тогда в сечении на профильном виде будет окружность радиусом </a:t>
            </a:r>
            <a:r>
              <a:rPr lang="en-US" baseline="0" dirty="0" smtClean="0"/>
              <a:t>R4</a:t>
            </a:r>
            <a:r>
              <a:rPr lang="ru-RU" baseline="0" dirty="0" smtClean="0"/>
              <a:t>. Замеряем данный радиус от оси до </a:t>
            </a:r>
            <a:r>
              <a:rPr lang="ru-RU" baseline="0" dirty="0" smtClean="0"/>
              <a:t>очерка сферы, </a:t>
            </a:r>
            <a:r>
              <a:rPr lang="ru-RU" baseline="0" dirty="0" smtClean="0"/>
              <a:t>строим этим радиусом окружность на профильном виде, и на неё переносим точки: 3, 4, 5.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Соединяем полученные проекции точек в кривую линию. Получили три проекции сферы с</a:t>
            </a:r>
            <a:r>
              <a:rPr lang="ru-RU" baseline="0" dirty="0" smtClean="0"/>
              <a:t> вырезом.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483519"/>
            <a:ext cx="6048672" cy="2216820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2914650"/>
            <a:ext cx="5832648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1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00150"/>
            <a:ext cx="8784976" cy="3819871"/>
          </a:xfr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3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859782"/>
            <a:ext cx="5290865" cy="1354807"/>
          </a:xfrm>
        </p:spPr>
        <p:txBody>
          <a:bodyPr anchor="t"/>
          <a:lstStyle>
            <a:lvl1pPr algn="l">
              <a:defRPr sz="4000" b="1" cap="all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03848" y="843558"/>
            <a:ext cx="5290865" cy="125581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840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200150"/>
            <a:ext cx="4316288" cy="3819871"/>
          </a:xfrm>
        </p:spPr>
        <p:txBody>
          <a:bodyPr/>
          <a:lstStyle>
            <a:lvl1pPr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88296" cy="3819871"/>
          </a:xfrm>
        </p:spPr>
        <p:txBody>
          <a:bodyPr/>
          <a:lstStyle>
            <a:lvl1pPr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52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151335"/>
            <a:ext cx="4389884" cy="47982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504" y="1631156"/>
            <a:ext cx="4389884" cy="3388866"/>
          </a:xfrm>
        </p:spPr>
        <p:txBody>
          <a:bodyPr/>
          <a:lstStyle>
            <a:lvl1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391470" cy="47982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391470" cy="3388866"/>
          </a:xfrm>
        </p:spPr>
        <p:txBody>
          <a:bodyPr/>
          <a:lstStyle>
            <a:lvl1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84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723910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64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16834"/>
            <a:ext cx="8856984" cy="420129"/>
          </a:xfrm>
        </p:spPr>
        <p:txBody>
          <a:bodyPr anchor="b"/>
          <a:lstStyle>
            <a:lvl1pPr algn="l">
              <a:defRPr sz="20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512" y="1131590"/>
            <a:ext cx="8856984" cy="2880319"/>
          </a:xfrm>
        </p:spPr>
        <p:txBody>
          <a:bodyPr/>
          <a:lstStyle>
            <a:lvl1pPr marL="0" indent="0">
              <a:buNone/>
              <a:defRPr sz="32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4443958"/>
            <a:ext cx="8856984" cy="596652"/>
          </a:xfrm>
        </p:spPr>
        <p:txBody>
          <a:bodyPr/>
          <a:lstStyle>
            <a:lvl1pPr marL="0" indent="0">
              <a:buNone/>
              <a:defRPr sz="1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4606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31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57929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200150"/>
            <a:ext cx="8928992" cy="3819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7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marL="0" indent="87313"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195486"/>
            <a:ext cx="6048672" cy="164075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РГР №1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3" y="1275606"/>
            <a:ext cx="5256583" cy="131445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задача 1</a:t>
            </a:r>
            <a:br>
              <a:rPr lang="ru-RU" dirty="0"/>
            </a:br>
            <a:r>
              <a:rPr lang="ru-RU" dirty="0"/>
              <a:t>«Геометрические фигуры с вырезами»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419872" y="2715766"/>
            <a:ext cx="5256583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СФЕРА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9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0907" y="123478"/>
            <a:ext cx="6723910" cy="57606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Построение выреза на поверхности сферы</a:t>
            </a:r>
            <a:endParaRPr lang="ru-RU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489" y="1183500"/>
            <a:ext cx="4763021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2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сферы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38"/>
          <a:stretch/>
        </p:blipFill>
        <p:spPr bwMode="auto">
          <a:xfrm>
            <a:off x="2195512" y="1204038"/>
            <a:ext cx="4739938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03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сферы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004" y="1204038"/>
            <a:ext cx="4498252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62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сферы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422" y="1204038"/>
            <a:ext cx="4556842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01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сферы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443" y="1181968"/>
            <a:ext cx="4749113" cy="396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02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сферы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078" y="1183500"/>
            <a:ext cx="4759843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03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сферы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800" y="1169635"/>
            <a:ext cx="4780399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092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RU_MGSU_them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NRU_MGSU_theme</Template>
  <TotalTime>691</TotalTime>
  <Words>375</Words>
  <Application>Microsoft Office PowerPoint</Application>
  <PresentationFormat>Экран (16:9)</PresentationFormat>
  <Paragraphs>30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NRU_MGSU_theme</vt:lpstr>
      <vt:lpstr>Выполнение РГР №1 </vt:lpstr>
      <vt:lpstr>Построение выреза на поверхности сферы</vt:lpstr>
      <vt:lpstr>Построение выреза на поверхности сферы </vt:lpstr>
      <vt:lpstr>Построение выреза на поверхности сферы </vt:lpstr>
      <vt:lpstr>Построение выреза на поверхности сферы </vt:lpstr>
      <vt:lpstr>Построение выреза на поверхности сферы </vt:lpstr>
      <vt:lpstr>Построение выреза на поверхности сферы </vt:lpstr>
      <vt:lpstr>Построение выреза на поверхности сферы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Поверхности и многогранники</dc:title>
  <dc:creator>User</dc:creator>
  <cp:lastModifiedBy>User</cp:lastModifiedBy>
  <cp:revision>40</cp:revision>
  <dcterms:created xsi:type="dcterms:W3CDTF">2019-02-25T16:07:27Z</dcterms:created>
  <dcterms:modified xsi:type="dcterms:W3CDTF">2019-05-03T14:18:09Z</dcterms:modified>
</cp:coreProperties>
</file>