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83" r:id="rId3"/>
    <p:sldId id="276" r:id="rId4"/>
    <p:sldId id="275" r:id="rId5"/>
    <p:sldId id="277" r:id="rId6"/>
    <p:sldId id="278" r:id="rId7"/>
    <p:sldId id="281" r:id="rId8"/>
    <p:sldId id="279" r:id="rId9"/>
    <p:sldId id="282" r:id="rId10"/>
    <p:sldId id="280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78508" autoAdjust="0"/>
  </p:normalViewPr>
  <p:slideViewPr>
    <p:cSldViewPr>
      <p:cViewPr varScale="1">
        <p:scale>
          <a:sx n="76" d="100"/>
          <a:sy n="76" d="100"/>
        </p:scale>
        <p:origin x="-121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B503E-7917-460D-BF70-407BFF741B97}" type="datetimeFigureOut">
              <a:rPr lang="ru-RU" smtClean="0"/>
              <a:t>31.03.2019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57503-E821-4F13-9616-3545F70A11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442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Здравствуйте. В данном видеоролике разберем решения задачи 1 расчетно-графической работы №1,</a:t>
            </a:r>
            <a:r>
              <a:rPr lang="ru-RU" baseline="0" dirty="0" smtClean="0"/>
              <a:t> на </a:t>
            </a:r>
            <a:r>
              <a:rPr lang="ru-RU" dirty="0" smtClean="0"/>
              <a:t>примере</a:t>
            </a:r>
            <a:r>
              <a:rPr lang="ru-RU" baseline="0" dirty="0" smtClean="0"/>
              <a:t> построения выреза на поверхности пирамиды.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305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Соединяем полученные проекции точек в ломанную линию. Получили три проекции пирамиды с</a:t>
            </a:r>
            <a:r>
              <a:rPr lang="ru-RU" baseline="0" dirty="0" smtClean="0"/>
              <a:t> вырезом. </a:t>
            </a:r>
            <a:r>
              <a:rPr lang="ru-RU" baseline="0" smtClean="0"/>
              <a:t>Задача решена.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Задана пирамида с вырезом на фронтальном виде. Наша задача построить данный вырез на двух других видах.</a:t>
            </a:r>
          </a:p>
          <a:p>
            <a:r>
              <a:rPr lang="ru-RU" dirty="0" smtClean="0"/>
              <a:t>Для начала построим виды сверху и слева </a:t>
            </a:r>
            <a:r>
              <a:rPr lang="ru-RU" baseline="0" dirty="0" smtClean="0"/>
              <a:t>целой пирамиды, без учета выреза.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фронтальном виде пронумеруем точки для построения выреза. Там, где ребро пирамиды пересекается с плоскостями выреза, будет по одной точке. Это точки: 1, 2, 5, 6.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Там, где плоскости выреза пересекают грани пирамиды </a:t>
            </a:r>
            <a:r>
              <a:rPr lang="en-US" dirty="0" smtClean="0"/>
              <a:t>ACS</a:t>
            </a:r>
            <a:r>
              <a:rPr lang="en-US" baseline="0" dirty="0" smtClean="0"/>
              <a:t> </a:t>
            </a:r>
            <a:r>
              <a:rPr lang="ru-RU" baseline="0" dirty="0" smtClean="0"/>
              <a:t> и </a:t>
            </a:r>
            <a:r>
              <a:rPr lang="en-US" baseline="0" dirty="0" smtClean="0"/>
              <a:t>BCS</a:t>
            </a:r>
            <a:r>
              <a:rPr lang="ru-RU" dirty="0" smtClean="0"/>
              <a:t>, будут две точки. Это точки: 3 и 4.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Строим недостающие проекции заданных</a:t>
            </a:r>
            <a:r>
              <a:rPr lang="ru-RU" baseline="0" dirty="0" smtClean="0"/>
              <a:t> точек. Точки 1 и 6 принадлежат ребру </a:t>
            </a:r>
            <a:r>
              <a:rPr lang="en-US" baseline="0" dirty="0" smtClean="0"/>
              <a:t>AS</a:t>
            </a:r>
            <a:r>
              <a:rPr lang="ru-RU" baseline="0" dirty="0" smtClean="0"/>
              <a:t>.  Проецируем данные точки на соответствующее ребро на горизонтальный и профильный виды.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Точки 2 и 5 принадлежат ребру </a:t>
            </a:r>
            <a:r>
              <a:rPr lang="en-US" dirty="0" smtClean="0"/>
              <a:t>BS</a:t>
            </a:r>
            <a:r>
              <a:rPr lang="ru-RU" dirty="0" smtClean="0"/>
              <a:t>.</a:t>
            </a:r>
            <a:r>
              <a:rPr lang="ru-RU" baseline="0" dirty="0" smtClean="0"/>
              <a:t> Что бы построить проекции точек 2 и 5 на ребре </a:t>
            </a:r>
            <a:r>
              <a:rPr lang="en-US" baseline="0" dirty="0" smtClean="0"/>
              <a:t>BS</a:t>
            </a:r>
            <a:r>
              <a:rPr lang="ru-RU" baseline="0" dirty="0" smtClean="0"/>
              <a:t> рассмотрим 2 способа.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Первый способ. Ребро </a:t>
            </a:r>
            <a:r>
              <a:rPr lang="en-US" baseline="0" dirty="0" smtClean="0"/>
              <a:t>BS</a:t>
            </a:r>
            <a:r>
              <a:rPr lang="ru-RU" baseline="0" dirty="0" smtClean="0"/>
              <a:t> является профильной прямой, т.е. прямая параллельна профильной плоскости проецирования. Значит, вначале, точки 2 и 5 построим на виде слева, а потом спроецируем на вид сверху.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Второй способ. Через точку 2 проведем прямую</a:t>
            </a:r>
            <a:r>
              <a:rPr lang="ru-RU" baseline="0" dirty="0" smtClean="0"/>
              <a:t> 2-Е, параллельно стороне основания </a:t>
            </a:r>
            <a:r>
              <a:rPr lang="en-US" baseline="0" dirty="0" smtClean="0"/>
              <a:t>BC</a:t>
            </a:r>
            <a:r>
              <a:rPr lang="ru-RU" baseline="0" dirty="0" smtClean="0"/>
              <a:t>. Так как, точка Е принадлежит ребру </a:t>
            </a:r>
            <a:r>
              <a:rPr lang="en-US" baseline="0" dirty="0" smtClean="0"/>
              <a:t>SC</a:t>
            </a:r>
            <a:r>
              <a:rPr lang="ru-RU" baseline="0" dirty="0" smtClean="0"/>
              <a:t>, то построим проекцию т Е на горизонтальный вид. Через ней проведем прямую параллельную стороне основания </a:t>
            </a:r>
            <a:r>
              <a:rPr lang="en-US" baseline="0" dirty="0" smtClean="0"/>
              <a:t>BC</a:t>
            </a:r>
            <a:r>
              <a:rPr lang="ru-RU" baseline="0" dirty="0" smtClean="0"/>
              <a:t>. На пересечении данной прямой с ребром пирамиды </a:t>
            </a:r>
            <a:r>
              <a:rPr lang="en-US" baseline="0" dirty="0" smtClean="0"/>
              <a:t>SB</a:t>
            </a:r>
            <a:r>
              <a:rPr lang="ru-RU" baseline="0" dirty="0" smtClean="0"/>
              <a:t> получим искомую точку 2. </a:t>
            </a:r>
          </a:p>
          <a:p>
            <a:r>
              <a:rPr lang="ru-RU" baseline="0" dirty="0" smtClean="0"/>
              <a:t>Точку 5 построим аналогично.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Также, идентично</a:t>
            </a:r>
            <a:r>
              <a:rPr lang="ru-RU" baseline="0" dirty="0" smtClean="0"/>
              <a:t> второму способу построения т2, строим горизонтальные проекции точек 3 и 4. Фронтальные проекции точек 3 и 4 получаем следующим образом.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Т.к. грань пирамиды </a:t>
            </a:r>
            <a:r>
              <a:rPr lang="en-US" baseline="0" dirty="0" smtClean="0"/>
              <a:t>ASC </a:t>
            </a:r>
            <a:r>
              <a:rPr lang="ru-RU" baseline="0" dirty="0" smtClean="0"/>
              <a:t> является профильно-проецирующей, т.е. перпендикулярна профильной плоскости проецирования, то на виде слева, эта плоскость отображается в виде прямой линии. Проецируем точку 4 на данную прямую, т.к. она принадлежит плоскости </a:t>
            </a:r>
            <a:r>
              <a:rPr lang="en-US" baseline="0" dirty="0" smtClean="0"/>
              <a:t>ASC</a:t>
            </a:r>
            <a:r>
              <a:rPr lang="ru-RU" baseline="0" dirty="0" smtClean="0"/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Для построения профильной проекции т3, вначале переносим координату </a:t>
            </a:r>
            <a:r>
              <a:rPr lang="en-US" baseline="0" dirty="0" smtClean="0"/>
              <a:t>Z</a:t>
            </a:r>
            <a:r>
              <a:rPr lang="ru-RU" baseline="0" dirty="0" smtClean="0"/>
              <a:t> данной точки и на этой прямой откладываем расстояние по координате </a:t>
            </a:r>
            <a:r>
              <a:rPr lang="en-US" baseline="0" dirty="0" smtClean="0"/>
              <a:t>Y (ΔY</a:t>
            </a:r>
            <a:r>
              <a:rPr lang="ru-RU" baseline="0" dirty="0" smtClean="0"/>
              <a:t>3</a:t>
            </a:r>
            <a:r>
              <a:rPr lang="en-US" baseline="0" dirty="0" smtClean="0"/>
              <a:t>)</a:t>
            </a:r>
            <a:r>
              <a:rPr lang="ru-RU" baseline="0" dirty="0" smtClean="0"/>
              <a:t>, замерив данное расстояние на виде сверху, от оси вида, которая проходит через вершину</a:t>
            </a:r>
            <a:r>
              <a:rPr lang="en-US" baseline="0" dirty="0" smtClean="0"/>
              <a:t> S</a:t>
            </a:r>
            <a:r>
              <a:rPr lang="ru-RU" baseline="0" dirty="0" smtClean="0"/>
              <a:t> до проекции т3.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57503-E821-4F13-9616-3545F70A115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363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483519"/>
            <a:ext cx="6048672" cy="2216820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2914650"/>
            <a:ext cx="5832648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1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00150"/>
            <a:ext cx="8784976" cy="3819871"/>
          </a:xfrm>
        </p:spPr>
        <p:txBody>
          <a:bodyPr/>
          <a:lstStyle>
            <a:lvl1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3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859782"/>
            <a:ext cx="5290865" cy="1354807"/>
          </a:xfrm>
        </p:spPr>
        <p:txBody>
          <a:bodyPr anchor="t"/>
          <a:lstStyle>
            <a:lvl1pPr algn="l">
              <a:defRPr sz="4000" b="1" cap="all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03848" y="843558"/>
            <a:ext cx="5290865" cy="125581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840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200150"/>
            <a:ext cx="4316288" cy="3819871"/>
          </a:xfrm>
        </p:spPr>
        <p:txBody>
          <a:bodyPr/>
          <a:lstStyle>
            <a:lvl1pPr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88296" cy="3819871"/>
          </a:xfrm>
        </p:spPr>
        <p:txBody>
          <a:bodyPr/>
          <a:lstStyle>
            <a:lvl1pPr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527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151335"/>
            <a:ext cx="4389884" cy="47982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504" y="1631156"/>
            <a:ext cx="4389884" cy="3388866"/>
          </a:xfrm>
        </p:spPr>
        <p:txBody>
          <a:bodyPr/>
          <a:lstStyle>
            <a:lvl1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391470" cy="47982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391470" cy="3388866"/>
          </a:xfrm>
        </p:spPr>
        <p:txBody>
          <a:bodyPr/>
          <a:lstStyle>
            <a:lvl1pPr>
              <a:defRPr sz="2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>
              <a:defRPr sz="20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>
              <a:defRPr sz="1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>
              <a:defRPr sz="16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651903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9849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330" y="0"/>
            <a:ext cx="6723910" cy="843558"/>
          </a:xfrm>
        </p:spPr>
        <p:txBody>
          <a:bodyPr>
            <a:normAutofit/>
          </a:bodyPr>
          <a:lstStyle>
            <a:lvl1pPr marL="0" indent="87313" algn="l">
              <a:defRPr sz="36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64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16834"/>
            <a:ext cx="8856984" cy="420129"/>
          </a:xfrm>
        </p:spPr>
        <p:txBody>
          <a:bodyPr anchor="b"/>
          <a:lstStyle>
            <a:lvl1pPr algn="l">
              <a:defRPr sz="20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512" y="1131590"/>
            <a:ext cx="8856984" cy="2880319"/>
          </a:xfrm>
        </p:spPr>
        <p:txBody>
          <a:bodyPr/>
          <a:lstStyle>
            <a:lvl1pPr marL="0" indent="0">
              <a:buNone/>
              <a:defRPr sz="32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4443958"/>
            <a:ext cx="8856984" cy="596652"/>
          </a:xfrm>
        </p:spPr>
        <p:txBody>
          <a:bodyPr/>
          <a:lstStyle>
            <a:lvl1pPr marL="0" indent="0">
              <a:buNone/>
              <a:defRPr sz="14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4606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31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579296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1200150"/>
            <a:ext cx="8928992" cy="3819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7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marL="0" indent="87313"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Segoe UI Light" panose="020B0502040204020203" pitchFamily="34" charset="0"/>
          <a:ea typeface="+mn-ea"/>
          <a:cs typeface="Segoe UI Light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195486"/>
            <a:ext cx="6048672" cy="164075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Выполнение РГР №1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5" y="1419622"/>
            <a:ext cx="5328591" cy="131445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задача 1</a:t>
            </a:r>
            <a:br>
              <a:rPr lang="ru-RU" dirty="0"/>
            </a:br>
            <a:r>
              <a:rPr lang="ru-RU" dirty="0"/>
              <a:t>«Геометрические фигуры с вырезами»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347864" y="2859782"/>
            <a:ext cx="5328591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ПИРАМИДА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9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пирамиды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908" y="1169143"/>
            <a:ext cx="4776183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966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пирамиды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03" y="1149115"/>
            <a:ext cx="4785386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464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пирамиды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756" y="1135843"/>
            <a:ext cx="4755745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925" y="1183500"/>
            <a:ext cx="4692373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03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пирамиды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915" y="1151133"/>
            <a:ext cx="4790169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02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пирамиды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403" y="1131590"/>
            <a:ext cx="4767194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062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пирамиды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77595"/>
            <a:ext cx="4552950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03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пирамиды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5045" y="1167095"/>
            <a:ext cx="4733909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83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пирамиды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180785"/>
            <a:ext cx="4657714" cy="39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092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6723910" cy="5760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Построение выреза на поверхности пирамиды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928" y="1171575"/>
            <a:ext cx="4762500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43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RU_MGSU_them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NRU_MGSU_theme</Template>
  <TotalTime>522</TotalTime>
  <Words>452</Words>
  <Application>Microsoft Office PowerPoint</Application>
  <PresentationFormat>Экран (16:9)</PresentationFormat>
  <Paragraphs>36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NRU_MGSU_theme</vt:lpstr>
      <vt:lpstr>Выполнение РГР №1 </vt:lpstr>
      <vt:lpstr>Построение выреза на поверхности пирамиды </vt:lpstr>
      <vt:lpstr>Построение выреза на поверхности пирамиды </vt:lpstr>
      <vt:lpstr>Построение выреза на поверхности пирамиды </vt:lpstr>
      <vt:lpstr>Построение выреза на поверхности пирамиды </vt:lpstr>
      <vt:lpstr>Построение выреза на поверхности пирамиды </vt:lpstr>
      <vt:lpstr>Построение выреза на поверхности пирамиды </vt:lpstr>
      <vt:lpstr>Построение выреза на поверхности пирамиды </vt:lpstr>
      <vt:lpstr>Построение выреза на поверхности пирамиды </vt:lpstr>
      <vt:lpstr>Построение выреза на поверхности пирамиды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Поверхности и многогранники</dc:title>
  <dc:creator>User</dc:creator>
  <cp:lastModifiedBy>User</cp:lastModifiedBy>
  <cp:revision>35</cp:revision>
  <dcterms:created xsi:type="dcterms:W3CDTF">2019-02-25T16:07:27Z</dcterms:created>
  <dcterms:modified xsi:type="dcterms:W3CDTF">2019-03-31T19:14:58Z</dcterms:modified>
</cp:coreProperties>
</file>