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4" r:id="rId3"/>
    <p:sldId id="276" r:id="rId4"/>
    <p:sldId id="278" r:id="rId5"/>
    <p:sldId id="275" r:id="rId6"/>
    <p:sldId id="277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4014" autoAdjust="0"/>
  </p:normalViewPr>
  <p:slideViewPr>
    <p:cSldViewPr>
      <p:cViewPr varScale="1">
        <p:scale>
          <a:sx n="82" d="100"/>
          <a:sy n="82" d="100"/>
        </p:scale>
        <p:origin x="-103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503E-7917-460D-BF70-407BFF741B97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57503-E821-4F13-9616-3545F70A11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Здравствуйте. В данном видеоролике разберем решения задачи 1 расчетно-графической работы №1,</a:t>
            </a:r>
            <a:r>
              <a:rPr lang="ru-RU" baseline="0" dirty="0" smtClean="0"/>
              <a:t> на </a:t>
            </a:r>
            <a:r>
              <a:rPr lang="ru-RU" dirty="0" smtClean="0"/>
              <a:t>примере</a:t>
            </a:r>
            <a:r>
              <a:rPr lang="ru-RU" baseline="0" dirty="0" smtClean="0"/>
              <a:t> построения выреза на поверхности цилиндра.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Задан цилиндр с вырезом на фронтальном виде. Наша задача построить данный вырез на двух других видах.</a:t>
            </a:r>
          </a:p>
          <a:p>
            <a:r>
              <a:rPr lang="ru-RU" dirty="0" smtClean="0"/>
              <a:t>Для начала построим виды сверху и слева </a:t>
            </a:r>
            <a:r>
              <a:rPr lang="ru-RU" baseline="0" dirty="0" smtClean="0"/>
              <a:t>целого цилиндра, без учета выреза</a:t>
            </a:r>
            <a:r>
              <a:rPr lang="ru-RU" baseline="0" dirty="0" smtClean="0"/>
              <a:t>. </a:t>
            </a:r>
          </a:p>
          <a:p>
            <a:r>
              <a:rPr lang="ru-RU" baseline="0" dirty="0" smtClean="0"/>
              <a:t>И н</a:t>
            </a:r>
            <a:r>
              <a:rPr lang="ru-RU" dirty="0" smtClean="0"/>
              <a:t>а фронтальном виде пронумеруем точки для построения выреза. Если вырез идет по наклонной плоскости, то берем как можно больше точек для построения. Тогда кривая выреза получится точнее.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 как нам задан проецирующий цилиндр и точки лежат на его поверхности, то на горизонтальном виде все точки с проецируются не основание цилиндра.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На профильном виде, б</a:t>
            </a:r>
            <a:r>
              <a:rPr lang="ru-RU" dirty="0" smtClean="0"/>
              <a:t>ез дополнительных построений, можем определить т</a:t>
            </a:r>
            <a:r>
              <a:rPr lang="ru-RU" baseline="0" dirty="0" smtClean="0"/>
              <a:t> 3, т.к. она принадлежит очерковым линиям вида.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Для построения профильных проекций недостающих точек, вначале переносим координату </a:t>
            </a:r>
            <a:r>
              <a:rPr lang="en-US" baseline="0" dirty="0" smtClean="0"/>
              <a:t>Z</a:t>
            </a:r>
            <a:r>
              <a:rPr lang="ru-RU" baseline="0" dirty="0" smtClean="0"/>
              <a:t> данных точек и на этих прямых откладываем расстояние по координате </a:t>
            </a:r>
            <a:r>
              <a:rPr lang="en-US" baseline="0" dirty="0" smtClean="0"/>
              <a:t>Y (ΔY</a:t>
            </a:r>
            <a:r>
              <a:rPr lang="ru-RU" baseline="0" dirty="0" smtClean="0"/>
              <a:t> соответствующей точки</a:t>
            </a:r>
            <a:r>
              <a:rPr lang="en-US" baseline="0" dirty="0" smtClean="0"/>
              <a:t>)</a:t>
            </a:r>
            <a:r>
              <a:rPr lang="ru-RU" baseline="0" dirty="0" smtClean="0"/>
              <a:t>, замерив расстояния </a:t>
            </a:r>
            <a:r>
              <a:rPr lang="en-US" baseline="0" dirty="0" smtClean="0"/>
              <a:t>ΔY</a:t>
            </a:r>
            <a:r>
              <a:rPr lang="ru-RU" baseline="0" dirty="0" smtClean="0"/>
              <a:t> на виде сверху, от оси до соответствующей проекции точки.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Соединяем полученные проекции точек в кривую линию. Получили три проекции цилиндра с</a:t>
            </a:r>
            <a:r>
              <a:rPr lang="ru-RU" baseline="0" dirty="0" smtClean="0"/>
              <a:t> вырезом.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483519"/>
            <a:ext cx="6048672" cy="221682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914650"/>
            <a:ext cx="58326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81987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859782"/>
            <a:ext cx="5290865" cy="1354807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848" y="843558"/>
            <a:ext cx="5290865" cy="12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40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00150"/>
            <a:ext cx="4316288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88296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51335"/>
            <a:ext cx="4389884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631156"/>
            <a:ext cx="4389884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391470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391470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84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723910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4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16834"/>
            <a:ext cx="8856984" cy="420129"/>
          </a:xfrm>
        </p:spPr>
        <p:txBody>
          <a:bodyPr anchor="b"/>
          <a:lstStyle>
            <a:lvl1pPr algn="l">
              <a:defRPr sz="20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131590"/>
            <a:ext cx="8856984" cy="2880319"/>
          </a:xfrm>
        </p:spPr>
        <p:txBody>
          <a:bodyPr/>
          <a:lstStyle>
            <a:lvl1pPr marL="0" indent="0">
              <a:buNone/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443958"/>
            <a:ext cx="8856984" cy="596652"/>
          </a:xfrm>
        </p:spPr>
        <p:txBody>
          <a:bodyPr/>
          <a:lstStyle>
            <a:lvl1pPr marL="0" indent="0">
              <a:buNone/>
              <a:defRPr sz="1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60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00150"/>
            <a:ext cx="8928992" cy="381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marL="0" indent="87313"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5486"/>
            <a:ext cx="6048672" cy="16407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РГР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3" y="1275606"/>
            <a:ext cx="5328591" cy="13144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задача 1</a:t>
            </a:r>
            <a:br>
              <a:rPr lang="ru-RU" dirty="0"/>
            </a:br>
            <a:r>
              <a:rPr lang="ru-RU" dirty="0"/>
              <a:t>«Геометрические фигуры с вырезами»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419872" y="2715766"/>
            <a:ext cx="5328591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ЦИЛИНДР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цилиндра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678" y="1179363"/>
            <a:ext cx="476464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3478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цилиндра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455" y="1204038"/>
            <a:ext cx="4704857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3478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цилиндра</a:t>
            </a: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560" y="1183500"/>
            <a:ext cx="4766879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4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цилиндра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652" y="1164830"/>
            <a:ext cx="4780695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цилиндра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522" y="1183500"/>
            <a:ext cx="477495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U_MGSU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NRU_MGSU_theme</Template>
  <TotalTime>480</TotalTime>
  <Words>227</Words>
  <Application>Microsoft Office PowerPoint</Application>
  <PresentationFormat>Экран (16:9)</PresentationFormat>
  <Paragraphs>22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NRU_MGSU_theme</vt:lpstr>
      <vt:lpstr>Выполнение РГР №1 </vt:lpstr>
      <vt:lpstr>Построение выреза на поверхности цилиндра </vt:lpstr>
      <vt:lpstr>Построение выреза на поверхности цилиндра</vt:lpstr>
      <vt:lpstr>Построение выреза на поверхности цилиндра</vt:lpstr>
      <vt:lpstr>Построение выреза на поверхности цилиндра </vt:lpstr>
      <vt:lpstr>Построение выреза на поверхности цилиндра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многогранники</dc:title>
  <dc:creator>User</dc:creator>
  <cp:lastModifiedBy>User</cp:lastModifiedBy>
  <cp:revision>34</cp:revision>
  <dcterms:created xsi:type="dcterms:W3CDTF">2019-02-25T16:07:27Z</dcterms:created>
  <dcterms:modified xsi:type="dcterms:W3CDTF">2019-05-02T13:20:21Z</dcterms:modified>
</cp:coreProperties>
</file>