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4" r:id="rId3"/>
    <p:sldId id="276" r:id="rId4"/>
    <p:sldId id="279" r:id="rId5"/>
    <p:sldId id="275" r:id="rId6"/>
    <p:sldId id="277" r:id="rId7"/>
    <p:sldId id="278" r:id="rId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4547" autoAdjust="0"/>
  </p:normalViewPr>
  <p:slideViewPr>
    <p:cSldViewPr>
      <p:cViewPr varScale="1">
        <p:scale>
          <a:sx n="82" d="100"/>
          <a:sy n="82" d="100"/>
        </p:scale>
        <p:origin x="-103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503E-7917-460D-BF70-407BFF741B97}" type="datetimeFigureOut">
              <a:rPr lang="ru-RU" smtClean="0"/>
              <a:t>31.03.2019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57503-E821-4F13-9616-3545F70A11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Здравствуйте. В данном видеоролике разберем решения задачи 1 расчетно-графической работы №1,</a:t>
            </a:r>
            <a:r>
              <a:rPr lang="ru-RU" baseline="0" dirty="0" smtClean="0"/>
              <a:t> на </a:t>
            </a:r>
            <a:r>
              <a:rPr lang="ru-RU" dirty="0" smtClean="0"/>
              <a:t>примере</a:t>
            </a:r>
            <a:r>
              <a:rPr lang="ru-RU" baseline="0" dirty="0" smtClean="0"/>
              <a:t> построения выреза на поверхности призмы.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05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Задана призма с вырезом на фронтальном виде. Наша задача построить данный вырез на двух других видах.</a:t>
            </a:r>
          </a:p>
          <a:p>
            <a:r>
              <a:rPr lang="ru-RU" dirty="0" smtClean="0"/>
              <a:t>Для начала построим виды сверху и слева </a:t>
            </a:r>
            <a:r>
              <a:rPr lang="ru-RU" baseline="0" dirty="0" smtClean="0"/>
              <a:t>целой призмы, без учета выреза.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фронтальном </a:t>
            </a:r>
            <a:r>
              <a:rPr lang="ru-RU" dirty="0" smtClean="0"/>
              <a:t>виде, по контуру выреза, </a:t>
            </a:r>
            <a:r>
              <a:rPr lang="ru-RU" dirty="0" smtClean="0"/>
              <a:t>пронумеруем точки </a:t>
            </a:r>
            <a:r>
              <a:rPr lang="ru-RU" dirty="0" smtClean="0"/>
              <a:t>для его построения.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Поскольку грани призмы проецируются на горизонтальную плоскость проекций в прямые линии, то на эти прямые и будут спроецированы искомые точки.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Строим заданные точки на профильном виде. Т.к. точки 3 лежат на рёбрах</a:t>
            </a:r>
            <a:r>
              <a:rPr lang="ru-RU" baseline="0" dirty="0" smtClean="0"/>
              <a:t> </a:t>
            </a:r>
            <a:r>
              <a:rPr lang="en-US" baseline="0" dirty="0" smtClean="0"/>
              <a:t>B</a:t>
            </a:r>
            <a:r>
              <a:rPr lang="ru-RU" baseline="0" dirty="0" smtClean="0"/>
              <a:t> и </a:t>
            </a:r>
            <a:r>
              <a:rPr lang="en-US" baseline="0" dirty="0" smtClean="0"/>
              <a:t>D</a:t>
            </a:r>
            <a:r>
              <a:rPr lang="ru-RU" baseline="0" dirty="0" smtClean="0"/>
              <a:t>, то на вид слева проецируем данные точки на соответствующие ребра.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Для построения профильной проекции точек 1, 2, 4 и 5, вначале переносим координату </a:t>
            </a:r>
            <a:r>
              <a:rPr lang="en-US" baseline="0" dirty="0" smtClean="0"/>
              <a:t>Z</a:t>
            </a:r>
            <a:r>
              <a:rPr lang="ru-RU" baseline="0" dirty="0" smtClean="0"/>
              <a:t> данных точек и на этих прямых откладываем расстояние по координате </a:t>
            </a:r>
            <a:r>
              <a:rPr lang="en-US" baseline="0" dirty="0" smtClean="0"/>
              <a:t>Y (ΔY</a:t>
            </a:r>
            <a:r>
              <a:rPr lang="ru-RU" baseline="0" dirty="0" smtClean="0"/>
              <a:t> соответствующей точки</a:t>
            </a:r>
            <a:r>
              <a:rPr lang="en-US" baseline="0" dirty="0" smtClean="0"/>
              <a:t>)</a:t>
            </a:r>
            <a:r>
              <a:rPr lang="ru-RU" baseline="0" dirty="0" smtClean="0"/>
              <a:t>, замерив расстояния </a:t>
            </a:r>
            <a:r>
              <a:rPr lang="en-US" baseline="0" dirty="0" smtClean="0"/>
              <a:t>ΔY</a:t>
            </a:r>
            <a:r>
              <a:rPr lang="ru-RU" baseline="0" dirty="0" smtClean="0"/>
              <a:t> на виде сверху, от оси до соответствующей проекции точки.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Соединяем полученные проекции точек в ломанную линию. Получили три проекции призмы с</a:t>
            </a:r>
            <a:r>
              <a:rPr lang="ru-RU" baseline="0" dirty="0" smtClean="0"/>
              <a:t> вырезом.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483519"/>
            <a:ext cx="6048672" cy="2216820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2914650"/>
            <a:ext cx="583264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00150"/>
            <a:ext cx="8784976" cy="381987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859782"/>
            <a:ext cx="5290865" cy="1354807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3848" y="843558"/>
            <a:ext cx="5290865" cy="12558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40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00150"/>
            <a:ext cx="4316288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88296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52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151335"/>
            <a:ext cx="4389884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631156"/>
            <a:ext cx="4389884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391470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391470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84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723910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64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16834"/>
            <a:ext cx="8856984" cy="420129"/>
          </a:xfrm>
        </p:spPr>
        <p:txBody>
          <a:bodyPr anchor="b"/>
          <a:lstStyle>
            <a:lvl1pPr algn="l">
              <a:defRPr sz="20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512" y="1131590"/>
            <a:ext cx="8856984" cy="2880319"/>
          </a:xfrm>
        </p:spPr>
        <p:txBody>
          <a:bodyPr/>
          <a:lstStyle>
            <a:lvl1pPr marL="0" indent="0">
              <a:buNone/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443958"/>
            <a:ext cx="8856984" cy="596652"/>
          </a:xfrm>
        </p:spPr>
        <p:txBody>
          <a:bodyPr/>
          <a:lstStyle>
            <a:lvl1pPr marL="0" indent="0">
              <a:buNone/>
              <a:defRPr sz="1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606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31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00150"/>
            <a:ext cx="8928992" cy="3819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marL="0" indent="87313"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95486"/>
            <a:ext cx="6048672" cy="164075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РГР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3" y="1347614"/>
            <a:ext cx="5256583" cy="13144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задача 1</a:t>
            </a:r>
            <a:br>
              <a:rPr lang="ru-RU" dirty="0"/>
            </a:br>
            <a:r>
              <a:rPr lang="ru-RU" dirty="0"/>
              <a:t>«Геометрические фигуры с вырезами»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419872" y="2787774"/>
            <a:ext cx="5256583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ПРИЗМА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призмы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313" y="1164830"/>
            <a:ext cx="477337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призмы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219" y="1151423"/>
            <a:ext cx="4755562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3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призмы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921" y="1183500"/>
            <a:ext cx="471336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9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призмы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217" y="1179363"/>
            <a:ext cx="475556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призмы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232" y="1182880"/>
            <a:ext cx="4773535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призмы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626" y="1183500"/>
            <a:ext cx="4786748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3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U_MGSU_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NRU_MGSU_theme</Template>
  <TotalTime>550</TotalTime>
  <Words>226</Words>
  <Application>Microsoft Office PowerPoint</Application>
  <PresentationFormat>Экран (16:9)</PresentationFormat>
  <Paragraphs>24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NRU_MGSU_theme</vt:lpstr>
      <vt:lpstr>Выполнение РГР №1 </vt:lpstr>
      <vt:lpstr>Построение выреза на поверхности призмы </vt:lpstr>
      <vt:lpstr>Построение выреза на поверхности призмы </vt:lpstr>
      <vt:lpstr>Построение выреза на поверхности призмы </vt:lpstr>
      <vt:lpstr>Построение выреза на поверхности призмы </vt:lpstr>
      <vt:lpstr>Построение выреза на поверхности призмы </vt:lpstr>
      <vt:lpstr>Построение выреза на поверхности призмы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Поверхности и многогранники</dc:title>
  <dc:creator>User</dc:creator>
  <cp:lastModifiedBy>User</cp:lastModifiedBy>
  <cp:revision>38</cp:revision>
  <dcterms:created xsi:type="dcterms:W3CDTF">2019-02-25T16:07:27Z</dcterms:created>
  <dcterms:modified xsi:type="dcterms:W3CDTF">2019-03-31T19:24:06Z</dcterms:modified>
</cp:coreProperties>
</file>