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61" r:id="rId2"/>
    <p:sldId id="262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360" r:id="rId14"/>
    <p:sldId id="361" r:id="rId15"/>
    <p:sldId id="355" r:id="rId16"/>
    <p:sldId id="362" r:id="rId17"/>
    <p:sldId id="363" r:id="rId18"/>
    <p:sldId id="364" r:id="rId19"/>
    <p:sldId id="356" r:id="rId20"/>
    <p:sldId id="365" r:id="rId21"/>
    <p:sldId id="357" r:id="rId22"/>
    <p:sldId id="366" r:id="rId23"/>
    <p:sldId id="367" r:id="rId24"/>
    <p:sldId id="368" r:id="rId25"/>
    <p:sldId id="369" r:id="rId26"/>
    <p:sldId id="358" r:id="rId27"/>
    <p:sldId id="370" r:id="rId28"/>
    <p:sldId id="371" r:id="rId29"/>
    <p:sldId id="372" r:id="rId30"/>
    <p:sldId id="373" r:id="rId31"/>
    <p:sldId id="359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</p:sldIdLst>
  <p:sldSz cx="9144000" cy="5143500" type="screen16x9"/>
  <p:notesSz cx="6858000" cy="9144000"/>
  <p:custDataLst>
    <p:tags r:id="rId4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114" d="100"/>
          <a:sy n="114" d="100"/>
        </p:scale>
        <p:origin x="66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48CD8-37AA-42AA-9147-6A5060576380}" type="doc">
      <dgm:prSet loTypeId="urn:microsoft.com/office/officeart/2005/8/layout/process2" loCatId="process" qsTypeId="urn:microsoft.com/office/officeart/2005/8/quickstyle/3d2#1" qsCatId="3D" csTypeId="urn:microsoft.com/office/officeart/2005/8/colors/colorful4" csCatId="colorful" phldr="1"/>
      <dgm:spPr/>
    </dgm:pt>
    <dgm:pt modelId="{DF440640-94F8-4C29-A7D9-70C87713F948}">
      <dgm:prSet phldrT="[Текст]" custT="1"/>
      <dgm:spPr/>
      <dgm:t>
        <a:bodyPr/>
        <a:lstStyle/>
        <a:p>
          <a:r>
            <a:rPr lang="ru-RU" sz="2000" dirty="0"/>
            <a:t>СТОИМОСТНОЙ ИНЖИНИРИНГ (</a:t>
          </a:r>
          <a:r>
            <a:rPr lang="ru-RU" sz="2000" i="1" dirty="0" err="1"/>
            <a:t>Value</a:t>
          </a:r>
          <a:r>
            <a:rPr lang="ru-RU" sz="2000" dirty="0"/>
            <a:t> </a:t>
          </a:r>
          <a:r>
            <a:rPr lang="ru-RU" sz="2000" i="1" dirty="0" err="1"/>
            <a:t>engineering</a:t>
          </a:r>
          <a:r>
            <a:rPr lang="ru-RU" sz="2000" dirty="0"/>
            <a:t>) – это комплекс методов и средств управления стоимостью инвестиционного проекта на всех этапах его жизненного цикла, определяющий экономические отношения среди его участников.</a:t>
          </a:r>
          <a:endParaRPr lang="en-US" sz="2000" dirty="0"/>
        </a:p>
      </dgm:t>
    </dgm:pt>
    <dgm:pt modelId="{0B0E9FDA-85B2-4386-B43F-E7960E97340D}" type="parTrans" cxnId="{2A96EA2A-76C4-45E5-A4C6-C9DEB640EACD}">
      <dgm:prSet/>
      <dgm:spPr/>
      <dgm:t>
        <a:bodyPr/>
        <a:lstStyle/>
        <a:p>
          <a:endParaRPr lang="en-US"/>
        </a:p>
      </dgm:t>
    </dgm:pt>
    <dgm:pt modelId="{D1872452-99F0-45BE-BCF6-B4B1DCF3B8FE}" type="sibTrans" cxnId="{2A96EA2A-76C4-45E5-A4C6-C9DEB640EACD}">
      <dgm:prSet/>
      <dgm:spPr/>
      <dgm:t>
        <a:bodyPr/>
        <a:lstStyle/>
        <a:p>
          <a:endParaRPr lang="en-US"/>
        </a:p>
      </dgm:t>
    </dgm:pt>
    <dgm:pt modelId="{D8BA9ABF-BE27-432F-80DB-84A6D0733189}">
      <dgm:prSet phldrT="[Текст]" custT="1"/>
      <dgm:spPr/>
      <dgm:t>
        <a:bodyPr/>
        <a:lstStyle/>
        <a:p>
          <a:r>
            <a:rPr lang="ru-RU" sz="2000" b="1"/>
            <a:t>Стоимостной инжиниринг– разработка бюджетов и смет по проекту. </a:t>
          </a:r>
          <a:endParaRPr lang="en-US" sz="2000" b="1" dirty="0"/>
        </a:p>
      </dgm:t>
    </dgm:pt>
    <dgm:pt modelId="{35241398-8FF7-4D6C-A2D5-DB79AFAD8B30}" type="parTrans" cxnId="{A263B51A-FDCD-41C5-AA88-09624B6E4104}">
      <dgm:prSet/>
      <dgm:spPr/>
      <dgm:t>
        <a:bodyPr/>
        <a:lstStyle/>
        <a:p>
          <a:endParaRPr lang="en-US"/>
        </a:p>
      </dgm:t>
    </dgm:pt>
    <dgm:pt modelId="{DDA47B83-6AC5-4696-9D09-DDC3A4CEE8EB}" type="sibTrans" cxnId="{A263B51A-FDCD-41C5-AA88-09624B6E4104}">
      <dgm:prSet/>
      <dgm:spPr/>
      <dgm:t>
        <a:bodyPr/>
        <a:lstStyle/>
        <a:p>
          <a:endParaRPr lang="en-US"/>
        </a:p>
      </dgm:t>
    </dgm:pt>
    <dgm:pt modelId="{BEA4EE7F-2BBC-40E0-888C-D458F013AB68}" type="pres">
      <dgm:prSet presAssocID="{38F48CD8-37AA-42AA-9147-6A5060576380}" presName="linearFlow" presStyleCnt="0">
        <dgm:presLayoutVars>
          <dgm:resizeHandles val="exact"/>
        </dgm:presLayoutVars>
      </dgm:prSet>
      <dgm:spPr/>
    </dgm:pt>
    <dgm:pt modelId="{905D499F-3BEA-4191-8D6A-1144EB729CFF}" type="pres">
      <dgm:prSet presAssocID="{DF440640-94F8-4C29-A7D9-70C87713F948}" presName="node" presStyleLbl="node1" presStyleIdx="0" presStyleCnt="2">
        <dgm:presLayoutVars>
          <dgm:bulletEnabled val="1"/>
        </dgm:presLayoutVars>
      </dgm:prSet>
      <dgm:spPr/>
    </dgm:pt>
    <dgm:pt modelId="{16839C39-617D-4E64-9F8F-6076F3384FF8}" type="pres">
      <dgm:prSet presAssocID="{D1872452-99F0-45BE-BCF6-B4B1DCF3B8FE}" presName="sibTrans" presStyleLbl="sibTrans2D1" presStyleIdx="0" presStyleCnt="1"/>
      <dgm:spPr/>
    </dgm:pt>
    <dgm:pt modelId="{B5C5766E-FE53-42A4-9BB8-1C6CEF4ECDF2}" type="pres">
      <dgm:prSet presAssocID="{D1872452-99F0-45BE-BCF6-B4B1DCF3B8FE}" presName="connectorText" presStyleLbl="sibTrans2D1" presStyleIdx="0" presStyleCnt="1"/>
      <dgm:spPr/>
    </dgm:pt>
    <dgm:pt modelId="{6B87991E-4E62-4E3D-86E6-9FA681319110}" type="pres">
      <dgm:prSet presAssocID="{D8BA9ABF-BE27-432F-80DB-84A6D0733189}" presName="node" presStyleLbl="node1" presStyleIdx="1" presStyleCnt="2">
        <dgm:presLayoutVars>
          <dgm:bulletEnabled val="1"/>
        </dgm:presLayoutVars>
      </dgm:prSet>
      <dgm:spPr/>
    </dgm:pt>
  </dgm:ptLst>
  <dgm:cxnLst>
    <dgm:cxn modelId="{5F659803-DB02-4124-A160-93F0D0332804}" type="presOf" srcId="{D1872452-99F0-45BE-BCF6-B4B1DCF3B8FE}" destId="{16839C39-617D-4E64-9F8F-6076F3384FF8}" srcOrd="0" destOrd="0" presId="urn:microsoft.com/office/officeart/2005/8/layout/process2"/>
    <dgm:cxn modelId="{A263B51A-FDCD-41C5-AA88-09624B6E4104}" srcId="{38F48CD8-37AA-42AA-9147-6A5060576380}" destId="{D8BA9ABF-BE27-432F-80DB-84A6D0733189}" srcOrd="1" destOrd="0" parTransId="{35241398-8FF7-4D6C-A2D5-DB79AFAD8B30}" sibTransId="{DDA47B83-6AC5-4696-9D09-DDC3A4CEE8EB}"/>
    <dgm:cxn modelId="{2A96EA2A-76C4-45E5-A4C6-C9DEB640EACD}" srcId="{38F48CD8-37AA-42AA-9147-6A5060576380}" destId="{DF440640-94F8-4C29-A7D9-70C87713F948}" srcOrd="0" destOrd="0" parTransId="{0B0E9FDA-85B2-4386-B43F-E7960E97340D}" sibTransId="{D1872452-99F0-45BE-BCF6-B4B1DCF3B8FE}"/>
    <dgm:cxn modelId="{45152348-9DF0-44DE-93F5-A2F6624846A8}" type="presOf" srcId="{38F48CD8-37AA-42AA-9147-6A5060576380}" destId="{BEA4EE7F-2BBC-40E0-888C-D458F013AB68}" srcOrd="0" destOrd="0" presId="urn:microsoft.com/office/officeart/2005/8/layout/process2"/>
    <dgm:cxn modelId="{DC274868-6299-4CE6-A2D4-BA7C2DD20711}" type="presOf" srcId="{DF440640-94F8-4C29-A7D9-70C87713F948}" destId="{905D499F-3BEA-4191-8D6A-1144EB729CFF}" srcOrd="0" destOrd="0" presId="urn:microsoft.com/office/officeart/2005/8/layout/process2"/>
    <dgm:cxn modelId="{C87724F5-1998-47C2-A3CA-EFBEF3A07E29}" type="presOf" srcId="{D1872452-99F0-45BE-BCF6-B4B1DCF3B8FE}" destId="{B5C5766E-FE53-42A4-9BB8-1C6CEF4ECDF2}" srcOrd="1" destOrd="0" presId="urn:microsoft.com/office/officeart/2005/8/layout/process2"/>
    <dgm:cxn modelId="{38F2FBF9-C956-4AFA-8401-31DD62E7C625}" type="presOf" srcId="{D8BA9ABF-BE27-432F-80DB-84A6D0733189}" destId="{6B87991E-4E62-4E3D-86E6-9FA681319110}" srcOrd="0" destOrd="0" presId="urn:microsoft.com/office/officeart/2005/8/layout/process2"/>
    <dgm:cxn modelId="{E90C311D-77C3-460B-B4F2-012ABA7643FF}" type="presParOf" srcId="{BEA4EE7F-2BBC-40E0-888C-D458F013AB68}" destId="{905D499F-3BEA-4191-8D6A-1144EB729CFF}" srcOrd="0" destOrd="0" presId="urn:microsoft.com/office/officeart/2005/8/layout/process2"/>
    <dgm:cxn modelId="{3F465F97-4F34-4F2B-B877-8DCEB49A96F0}" type="presParOf" srcId="{BEA4EE7F-2BBC-40E0-888C-D458F013AB68}" destId="{16839C39-617D-4E64-9F8F-6076F3384FF8}" srcOrd="1" destOrd="0" presId="urn:microsoft.com/office/officeart/2005/8/layout/process2"/>
    <dgm:cxn modelId="{E6B90DE9-B5B3-4C53-ACB4-0B52B7025D8E}" type="presParOf" srcId="{16839C39-617D-4E64-9F8F-6076F3384FF8}" destId="{B5C5766E-FE53-42A4-9BB8-1C6CEF4ECDF2}" srcOrd="0" destOrd="0" presId="urn:microsoft.com/office/officeart/2005/8/layout/process2"/>
    <dgm:cxn modelId="{C43A9C9B-EBF5-40F5-8BE9-4535C13E68AA}" type="presParOf" srcId="{BEA4EE7F-2BBC-40E0-888C-D458F013AB68}" destId="{6B87991E-4E62-4E3D-86E6-9FA681319110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E5D14B-2399-40C5-8EB6-84E645E24EDC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4" csCatId="colorful" phldr="1"/>
      <dgm:spPr/>
    </dgm:pt>
    <dgm:pt modelId="{DB83BE72-4EBE-4A66-8CBA-6B3C26A475AE}">
      <dgm:prSet phldrT="[Текст]" custT="1"/>
      <dgm:spPr/>
      <dgm:t>
        <a:bodyPr/>
        <a:lstStyle/>
        <a:p>
          <a:r>
            <a:rPr lang="ru-RU" sz="1700" b="1" i="1" dirty="0"/>
            <a:t>Рассмотрим некоторые направления работы специалиста стоимостного инжиниринга.</a:t>
          </a:r>
          <a:endParaRPr lang="ru-RU" sz="1700" b="1" dirty="0">
            <a:solidFill>
              <a:srgbClr val="002060"/>
            </a:solidFill>
            <a:latin typeface="Monotype Corsiva" pitchFamily="66" charset="0"/>
          </a:endParaRPr>
        </a:p>
      </dgm:t>
    </dgm:pt>
    <dgm:pt modelId="{47F37753-6F9A-46AE-AEE7-27255C79AE18}" type="parTrans" cxnId="{913D2DB4-5D95-4431-8586-466A52FA1C3F}">
      <dgm:prSet/>
      <dgm:spPr/>
      <dgm:t>
        <a:bodyPr/>
        <a:lstStyle/>
        <a:p>
          <a:endParaRPr lang="ru-RU"/>
        </a:p>
      </dgm:t>
    </dgm:pt>
    <dgm:pt modelId="{C24D6144-A6D8-412E-816C-66130D09740A}" type="sibTrans" cxnId="{913D2DB4-5D95-4431-8586-466A52FA1C3F}">
      <dgm:prSet/>
      <dgm:spPr/>
      <dgm:t>
        <a:bodyPr/>
        <a:lstStyle/>
        <a:p>
          <a:endParaRPr lang="ru-RU"/>
        </a:p>
      </dgm:t>
    </dgm:pt>
    <dgm:pt modelId="{F543C208-AF2D-452F-84A9-A86967C3F2A8}">
      <dgm:prSet phldrT="[Текст]" custT="1"/>
      <dgm:spPr/>
      <dgm:t>
        <a:bodyPr/>
        <a:lstStyle/>
        <a:p>
          <a:r>
            <a:rPr lang="ru-RU" sz="1800" dirty="0">
              <a:solidFill>
                <a:schemeClr val="tx2"/>
              </a:solidFill>
            </a:rPr>
            <a:t>Для любой компании ключевой задачей является сокращение издержек, как на этапе строительства, так и при эксплуатации объекта.</a:t>
          </a:r>
          <a:endParaRPr lang="ru-RU" sz="1800" i="1" dirty="0">
            <a:solidFill>
              <a:schemeClr val="tx2"/>
            </a:solidFill>
            <a:latin typeface="Monotype Corsiva" pitchFamily="66" charset="0"/>
          </a:endParaRPr>
        </a:p>
      </dgm:t>
    </dgm:pt>
    <dgm:pt modelId="{1839029E-0A6F-4F5A-BF8E-62C0B9C7E541}" type="sibTrans" cxnId="{1F6CB05E-3969-4E72-8E21-ECDE7CC292A3}">
      <dgm:prSet/>
      <dgm:spPr/>
      <dgm:t>
        <a:bodyPr/>
        <a:lstStyle/>
        <a:p>
          <a:endParaRPr lang="ru-RU"/>
        </a:p>
      </dgm:t>
    </dgm:pt>
    <dgm:pt modelId="{E6F46EAE-1963-4F5B-8295-F3BCA8222BD7}" type="parTrans" cxnId="{1F6CB05E-3969-4E72-8E21-ECDE7CC292A3}">
      <dgm:prSet/>
      <dgm:spPr/>
      <dgm:t>
        <a:bodyPr/>
        <a:lstStyle/>
        <a:p>
          <a:endParaRPr lang="ru-RU"/>
        </a:p>
      </dgm:t>
    </dgm:pt>
    <dgm:pt modelId="{47FDC536-381D-43D9-90C9-BDBCCB925FEC}" type="pres">
      <dgm:prSet presAssocID="{54E5D14B-2399-40C5-8EB6-84E645E24EDC}" presName="Name0" presStyleCnt="0">
        <dgm:presLayoutVars>
          <dgm:dir/>
          <dgm:animOne val="branch"/>
          <dgm:animLvl val="lvl"/>
        </dgm:presLayoutVars>
      </dgm:prSet>
      <dgm:spPr/>
    </dgm:pt>
    <dgm:pt modelId="{9E3FD1DB-A897-480E-B1F4-27E0D6B779E8}" type="pres">
      <dgm:prSet presAssocID="{DB83BE72-4EBE-4A66-8CBA-6B3C26A475AE}" presName="chaos" presStyleCnt="0"/>
      <dgm:spPr/>
    </dgm:pt>
    <dgm:pt modelId="{5B8139D1-797D-4433-994D-C3676FBABEF2}" type="pres">
      <dgm:prSet presAssocID="{DB83BE72-4EBE-4A66-8CBA-6B3C26A475AE}" presName="parTx1" presStyleLbl="revTx" presStyleIdx="0" presStyleCnt="1" custScaleY="109564"/>
      <dgm:spPr/>
    </dgm:pt>
    <dgm:pt modelId="{1750C67F-AB10-440E-B7D7-83572FC74092}" type="pres">
      <dgm:prSet presAssocID="{DB83BE72-4EBE-4A66-8CBA-6B3C26A475AE}" presName="c1" presStyleLbl="node1" presStyleIdx="0" presStyleCnt="19"/>
      <dgm:spPr/>
    </dgm:pt>
    <dgm:pt modelId="{3FD0E96A-A08D-47E9-BC24-3521BBBA3160}" type="pres">
      <dgm:prSet presAssocID="{DB83BE72-4EBE-4A66-8CBA-6B3C26A475AE}" presName="c2" presStyleLbl="node1" presStyleIdx="1" presStyleCnt="19"/>
      <dgm:spPr/>
    </dgm:pt>
    <dgm:pt modelId="{3BBC7C1D-AC44-482A-884E-1A00A8BE9E61}" type="pres">
      <dgm:prSet presAssocID="{DB83BE72-4EBE-4A66-8CBA-6B3C26A475AE}" presName="c3" presStyleLbl="node1" presStyleIdx="2" presStyleCnt="19"/>
      <dgm:spPr/>
    </dgm:pt>
    <dgm:pt modelId="{2F1BC56B-EECA-43EC-A164-6DFC8E820F04}" type="pres">
      <dgm:prSet presAssocID="{DB83BE72-4EBE-4A66-8CBA-6B3C26A475AE}" presName="c4" presStyleLbl="node1" presStyleIdx="3" presStyleCnt="19"/>
      <dgm:spPr/>
    </dgm:pt>
    <dgm:pt modelId="{7E2FA2F3-D280-4461-A5B4-D4C238B19B7C}" type="pres">
      <dgm:prSet presAssocID="{DB83BE72-4EBE-4A66-8CBA-6B3C26A475AE}" presName="c5" presStyleLbl="node1" presStyleIdx="4" presStyleCnt="19"/>
      <dgm:spPr/>
    </dgm:pt>
    <dgm:pt modelId="{DA3F7A30-D0DF-430A-863B-19EEC731B1E9}" type="pres">
      <dgm:prSet presAssocID="{DB83BE72-4EBE-4A66-8CBA-6B3C26A475AE}" presName="c6" presStyleLbl="node1" presStyleIdx="5" presStyleCnt="19"/>
      <dgm:spPr/>
    </dgm:pt>
    <dgm:pt modelId="{7DC90F85-0187-49D9-A3A2-A1331A8B87A2}" type="pres">
      <dgm:prSet presAssocID="{DB83BE72-4EBE-4A66-8CBA-6B3C26A475AE}" presName="c7" presStyleLbl="node1" presStyleIdx="6" presStyleCnt="19"/>
      <dgm:spPr/>
    </dgm:pt>
    <dgm:pt modelId="{3A4150F0-C710-49D1-A6D4-1F53B54C6DEF}" type="pres">
      <dgm:prSet presAssocID="{DB83BE72-4EBE-4A66-8CBA-6B3C26A475AE}" presName="c8" presStyleLbl="node1" presStyleIdx="7" presStyleCnt="19"/>
      <dgm:spPr/>
    </dgm:pt>
    <dgm:pt modelId="{0A59ECDF-AB34-41D7-93CF-C237A51132FA}" type="pres">
      <dgm:prSet presAssocID="{DB83BE72-4EBE-4A66-8CBA-6B3C26A475AE}" presName="c9" presStyleLbl="node1" presStyleIdx="8" presStyleCnt="19"/>
      <dgm:spPr/>
    </dgm:pt>
    <dgm:pt modelId="{EFC5AE3D-7D84-49D6-B273-5465B03F5842}" type="pres">
      <dgm:prSet presAssocID="{DB83BE72-4EBE-4A66-8CBA-6B3C26A475AE}" presName="c10" presStyleLbl="node1" presStyleIdx="9" presStyleCnt="19"/>
      <dgm:spPr/>
    </dgm:pt>
    <dgm:pt modelId="{ECE70C01-6F58-4CB5-ACFF-2C82684910E5}" type="pres">
      <dgm:prSet presAssocID="{DB83BE72-4EBE-4A66-8CBA-6B3C26A475AE}" presName="c11" presStyleLbl="node1" presStyleIdx="10" presStyleCnt="19"/>
      <dgm:spPr/>
    </dgm:pt>
    <dgm:pt modelId="{63361C18-1BC4-4562-BD87-9A26FE0762B0}" type="pres">
      <dgm:prSet presAssocID="{DB83BE72-4EBE-4A66-8CBA-6B3C26A475AE}" presName="c12" presStyleLbl="node1" presStyleIdx="11" presStyleCnt="19"/>
      <dgm:spPr/>
    </dgm:pt>
    <dgm:pt modelId="{FF2AC096-C899-46DD-810C-7048C6510F67}" type="pres">
      <dgm:prSet presAssocID="{DB83BE72-4EBE-4A66-8CBA-6B3C26A475AE}" presName="c13" presStyleLbl="node1" presStyleIdx="12" presStyleCnt="19"/>
      <dgm:spPr/>
    </dgm:pt>
    <dgm:pt modelId="{9DE23A40-D6A6-4CD7-89EA-B0F9E770CC70}" type="pres">
      <dgm:prSet presAssocID="{DB83BE72-4EBE-4A66-8CBA-6B3C26A475AE}" presName="c14" presStyleLbl="node1" presStyleIdx="13" presStyleCnt="19"/>
      <dgm:spPr/>
    </dgm:pt>
    <dgm:pt modelId="{B281FB43-1DA4-4371-9B3A-8C98A6AE547D}" type="pres">
      <dgm:prSet presAssocID="{DB83BE72-4EBE-4A66-8CBA-6B3C26A475AE}" presName="c15" presStyleLbl="node1" presStyleIdx="14" presStyleCnt="19"/>
      <dgm:spPr/>
    </dgm:pt>
    <dgm:pt modelId="{A0B4EE7F-A2B1-4CAA-B1B8-8EDF8FE62D17}" type="pres">
      <dgm:prSet presAssocID="{DB83BE72-4EBE-4A66-8CBA-6B3C26A475AE}" presName="c16" presStyleLbl="node1" presStyleIdx="15" presStyleCnt="19"/>
      <dgm:spPr/>
    </dgm:pt>
    <dgm:pt modelId="{287422A1-B450-4133-861F-9AFBBB1D6325}" type="pres">
      <dgm:prSet presAssocID="{DB83BE72-4EBE-4A66-8CBA-6B3C26A475AE}" presName="c17" presStyleLbl="node1" presStyleIdx="16" presStyleCnt="19"/>
      <dgm:spPr/>
    </dgm:pt>
    <dgm:pt modelId="{D8339284-9E0A-4437-83BE-3D8EE3FF1A2B}" type="pres">
      <dgm:prSet presAssocID="{DB83BE72-4EBE-4A66-8CBA-6B3C26A475AE}" presName="c18" presStyleLbl="node1" presStyleIdx="17" presStyleCnt="19"/>
      <dgm:spPr/>
    </dgm:pt>
    <dgm:pt modelId="{B3392676-0FD9-4A72-9AA0-D2BE532CA818}" type="pres">
      <dgm:prSet presAssocID="{C24D6144-A6D8-412E-816C-66130D09740A}" presName="chevronComposite1" presStyleCnt="0"/>
      <dgm:spPr/>
    </dgm:pt>
    <dgm:pt modelId="{8E12F20C-F91F-4C1D-B372-6F4A67E0A0C0}" type="pres">
      <dgm:prSet presAssocID="{C24D6144-A6D8-412E-816C-66130D09740A}" presName="chevron1" presStyleLbl="sibTrans2D1" presStyleIdx="0" presStyleCnt="2"/>
      <dgm:spPr/>
    </dgm:pt>
    <dgm:pt modelId="{75723E04-3B8E-401F-801A-7CE18499AE5E}" type="pres">
      <dgm:prSet presAssocID="{C24D6144-A6D8-412E-816C-66130D09740A}" presName="spChevron1" presStyleCnt="0"/>
      <dgm:spPr/>
    </dgm:pt>
    <dgm:pt modelId="{FDF58E28-7063-416B-959C-A035C66663AA}" type="pres">
      <dgm:prSet presAssocID="{C24D6144-A6D8-412E-816C-66130D09740A}" presName="overlap" presStyleCnt="0"/>
      <dgm:spPr/>
    </dgm:pt>
    <dgm:pt modelId="{138DA6E8-945A-4494-9DCC-B06315071215}" type="pres">
      <dgm:prSet presAssocID="{C24D6144-A6D8-412E-816C-66130D09740A}" presName="chevronComposite2" presStyleCnt="0"/>
      <dgm:spPr/>
    </dgm:pt>
    <dgm:pt modelId="{9A1FB8E6-0300-4D8F-A0AB-24A850C308AA}" type="pres">
      <dgm:prSet presAssocID="{C24D6144-A6D8-412E-816C-66130D09740A}" presName="chevron2" presStyleLbl="sibTrans2D1" presStyleIdx="1" presStyleCnt="2"/>
      <dgm:spPr/>
    </dgm:pt>
    <dgm:pt modelId="{711F9AB2-5B5D-40EF-8647-38935D9B5A6C}" type="pres">
      <dgm:prSet presAssocID="{C24D6144-A6D8-412E-816C-66130D09740A}" presName="spChevron2" presStyleCnt="0"/>
      <dgm:spPr/>
    </dgm:pt>
    <dgm:pt modelId="{A13D14AB-4164-4091-844E-E932AA78E4C6}" type="pres">
      <dgm:prSet presAssocID="{F543C208-AF2D-452F-84A9-A86967C3F2A8}" presName="last" presStyleCnt="0"/>
      <dgm:spPr/>
    </dgm:pt>
    <dgm:pt modelId="{5F182F78-0B05-4EF4-A23C-5623755266DD}" type="pres">
      <dgm:prSet presAssocID="{F543C208-AF2D-452F-84A9-A86967C3F2A8}" presName="circleTx" presStyleLbl="node1" presStyleIdx="18" presStyleCnt="19"/>
      <dgm:spPr/>
    </dgm:pt>
    <dgm:pt modelId="{F1A40D21-BBD8-4F06-BCB2-CCC78C7EB13F}" type="pres">
      <dgm:prSet presAssocID="{F543C208-AF2D-452F-84A9-A86967C3F2A8}" presName="spN" presStyleCnt="0"/>
      <dgm:spPr/>
    </dgm:pt>
  </dgm:ptLst>
  <dgm:cxnLst>
    <dgm:cxn modelId="{1F6CB05E-3969-4E72-8E21-ECDE7CC292A3}" srcId="{54E5D14B-2399-40C5-8EB6-84E645E24EDC}" destId="{F543C208-AF2D-452F-84A9-A86967C3F2A8}" srcOrd="1" destOrd="0" parTransId="{E6F46EAE-1963-4F5B-8295-F3BCA8222BD7}" sibTransId="{1839029E-0A6F-4F5A-BF8E-62C0B9C7E541}"/>
    <dgm:cxn modelId="{FF8FDE4F-0844-4595-B47E-A00D19B389EF}" type="presOf" srcId="{54E5D14B-2399-40C5-8EB6-84E645E24EDC}" destId="{47FDC536-381D-43D9-90C9-BDBCCB925FEC}" srcOrd="0" destOrd="0" presId="urn:microsoft.com/office/officeart/2009/3/layout/RandomtoResultProcess"/>
    <dgm:cxn modelId="{357ED853-35E0-4EF1-AF6E-5878B10F43F0}" type="presOf" srcId="{DB83BE72-4EBE-4A66-8CBA-6B3C26A475AE}" destId="{5B8139D1-797D-4433-994D-C3676FBABEF2}" srcOrd="0" destOrd="0" presId="urn:microsoft.com/office/officeart/2009/3/layout/RandomtoResultProcess"/>
    <dgm:cxn modelId="{913D2DB4-5D95-4431-8586-466A52FA1C3F}" srcId="{54E5D14B-2399-40C5-8EB6-84E645E24EDC}" destId="{DB83BE72-4EBE-4A66-8CBA-6B3C26A475AE}" srcOrd="0" destOrd="0" parTransId="{47F37753-6F9A-46AE-AEE7-27255C79AE18}" sibTransId="{C24D6144-A6D8-412E-816C-66130D09740A}"/>
    <dgm:cxn modelId="{9BB925FC-5A1D-4F1B-900C-A25362021422}" type="presOf" srcId="{F543C208-AF2D-452F-84A9-A86967C3F2A8}" destId="{5F182F78-0B05-4EF4-A23C-5623755266DD}" srcOrd="0" destOrd="0" presId="urn:microsoft.com/office/officeart/2009/3/layout/RandomtoResultProcess"/>
    <dgm:cxn modelId="{D2FE7A56-944E-4C47-925D-6D1C05369BB3}" type="presParOf" srcId="{47FDC536-381D-43D9-90C9-BDBCCB925FEC}" destId="{9E3FD1DB-A897-480E-B1F4-27E0D6B779E8}" srcOrd="0" destOrd="0" presId="urn:microsoft.com/office/officeart/2009/3/layout/RandomtoResultProcess"/>
    <dgm:cxn modelId="{10648C30-8FFD-4F8A-97CD-095C1DDF287D}" type="presParOf" srcId="{9E3FD1DB-A897-480E-B1F4-27E0D6B779E8}" destId="{5B8139D1-797D-4433-994D-C3676FBABEF2}" srcOrd="0" destOrd="0" presId="urn:microsoft.com/office/officeart/2009/3/layout/RandomtoResultProcess"/>
    <dgm:cxn modelId="{F6175927-62F0-49A7-9BE0-B5A7DE77CC67}" type="presParOf" srcId="{9E3FD1DB-A897-480E-B1F4-27E0D6B779E8}" destId="{1750C67F-AB10-440E-B7D7-83572FC74092}" srcOrd="1" destOrd="0" presId="urn:microsoft.com/office/officeart/2009/3/layout/RandomtoResultProcess"/>
    <dgm:cxn modelId="{A5B970BD-6447-415B-8B3C-9D099A82A015}" type="presParOf" srcId="{9E3FD1DB-A897-480E-B1F4-27E0D6B779E8}" destId="{3FD0E96A-A08D-47E9-BC24-3521BBBA3160}" srcOrd="2" destOrd="0" presId="urn:microsoft.com/office/officeart/2009/3/layout/RandomtoResultProcess"/>
    <dgm:cxn modelId="{EC2BFAF0-6486-4657-9466-6EEED76310EC}" type="presParOf" srcId="{9E3FD1DB-A897-480E-B1F4-27E0D6B779E8}" destId="{3BBC7C1D-AC44-482A-884E-1A00A8BE9E61}" srcOrd="3" destOrd="0" presId="urn:microsoft.com/office/officeart/2009/3/layout/RandomtoResultProcess"/>
    <dgm:cxn modelId="{B5F29C56-968F-4349-9E29-4B605BA50D4C}" type="presParOf" srcId="{9E3FD1DB-A897-480E-B1F4-27E0D6B779E8}" destId="{2F1BC56B-EECA-43EC-A164-6DFC8E820F04}" srcOrd="4" destOrd="0" presId="urn:microsoft.com/office/officeart/2009/3/layout/RandomtoResultProcess"/>
    <dgm:cxn modelId="{CCF30981-DE39-4314-B961-D173D2A8E402}" type="presParOf" srcId="{9E3FD1DB-A897-480E-B1F4-27E0D6B779E8}" destId="{7E2FA2F3-D280-4461-A5B4-D4C238B19B7C}" srcOrd="5" destOrd="0" presId="urn:microsoft.com/office/officeart/2009/3/layout/RandomtoResultProcess"/>
    <dgm:cxn modelId="{FD5D432E-1AAB-4970-AC62-07058EE735B9}" type="presParOf" srcId="{9E3FD1DB-A897-480E-B1F4-27E0D6B779E8}" destId="{DA3F7A30-D0DF-430A-863B-19EEC731B1E9}" srcOrd="6" destOrd="0" presId="urn:microsoft.com/office/officeart/2009/3/layout/RandomtoResultProcess"/>
    <dgm:cxn modelId="{E4258055-40A2-47D1-8464-77E8F3E2A751}" type="presParOf" srcId="{9E3FD1DB-A897-480E-B1F4-27E0D6B779E8}" destId="{7DC90F85-0187-49D9-A3A2-A1331A8B87A2}" srcOrd="7" destOrd="0" presId="urn:microsoft.com/office/officeart/2009/3/layout/RandomtoResultProcess"/>
    <dgm:cxn modelId="{D7DE89AA-4A77-4D78-AF64-7BD8BE2D4DAC}" type="presParOf" srcId="{9E3FD1DB-A897-480E-B1F4-27E0D6B779E8}" destId="{3A4150F0-C710-49D1-A6D4-1F53B54C6DEF}" srcOrd="8" destOrd="0" presId="urn:microsoft.com/office/officeart/2009/3/layout/RandomtoResultProcess"/>
    <dgm:cxn modelId="{D339B3F8-B7B8-49EB-BDCD-8544ABF00F8B}" type="presParOf" srcId="{9E3FD1DB-A897-480E-B1F4-27E0D6B779E8}" destId="{0A59ECDF-AB34-41D7-93CF-C237A51132FA}" srcOrd="9" destOrd="0" presId="urn:microsoft.com/office/officeart/2009/3/layout/RandomtoResultProcess"/>
    <dgm:cxn modelId="{7FADCCDE-4E75-468E-9576-ED9296DAF8E7}" type="presParOf" srcId="{9E3FD1DB-A897-480E-B1F4-27E0D6B779E8}" destId="{EFC5AE3D-7D84-49D6-B273-5465B03F5842}" srcOrd="10" destOrd="0" presId="urn:microsoft.com/office/officeart/2009/3/layout/RandomtoResultProcess"/>
    <dgm:cxn modelId="{D5798F63-159D-40AC-9FD1-78D65873B716}" type="presParOf" srcId="{9E3FD1DB-A897-480E-B1F4-27E0D6B779E8}" destId="{ECE70C01-6F58-4CB5-ACFF-2C82684910E5}" srcOrd="11" destOrd="0" presId="urn:microsoft.com/office/officeart/2009/3/layout/RandomtoResultProcess"/>
    <dgm:cxn modelId="{480EF54C-B81F-4C3F-BD77-3EEA868C43B6}" type="presParOf" srcId="{9E3FD1DB-A897-480E-B1F4-27E0D6B779E8}" destId="{63361C18-1BC4-4562-BD87-9A26FE0762B0}" srcOrd="12" destOrd="0" presId="urn:microsoft.com/office/officeart/2009/3/layout/RandomtoResultProcess"/>
    <dgm:cxn modelId="{988B38D7-6A99-4BA0-90F5-FF6874203E82}" type="presParOf" srcId="{9E3FD1DB-A897-480E-B1F4-27E0D6B779E8}" destId="{FF2AC096-C899-46DD-810C-7048C6510F67}" srcOrd="13" destOrd="0" presId="urn:microsoft.com/office/officeart/2009/3/layout/RandomtoResultProcess"/>
    <dgm:cxn modelId="{4B8EFF2C-306D-4EE2-94FC-AFE31D393107}" type="presParOf" srcId="{9E3FD1DB-A897-480E-B1F4-27E0D6B779E8}" destId="{9DE23A40-D6A6-4CD7-89EA-B0F9E770CC70}" srcOrd="14" destOrd="0" presId="urn:microsoft.com/office/officeart/2009/3/layout/RandomtoResultProcess"/>
    <dgm:cxn modelId="{B29B02F7-E96F-4CEF-9289-AD442C9D6EE0}" type="presParOf" srcId="{9E3FD1DB-A897-480E-B1F4-27E0D6B779E8}" destId="{B281FB43-1DA4-4371-9B3A-8C98A6AE547D}" srcOrd="15" destOrd="0" presId="urn:microsoft.com/office/officeart/2009/3/layout/RandomtoResultProcess"/>
    <dgm:cxn modelId="{17F308C9-6227-407B-948B-C95C44BABFFD}" type="presParOf" srcId="{9E3FD1DB-A897-480E-B1F4-27E0D6B779E8}" destId="{A0B4EE7F-A2B1-4CAA-B1B8-8EDF8FE62D17}" srcOrd="16" destOrd="0" presId="urn:microsoft.com/office/officeart/2009/3/layout/RandomtoResultProcess"/>
    <dgm:cxn modelId="{7CBB079B-EAFF-4886-98FB-EB5B435E2743}" type="presParOf" srcId="{9E3FD1DB-A897-480E-B1F4-27E0D6B779E8}" destId="{287422A1-B450-4133-861F-9AFBBB1D6325}" srcOrd="17" destOrd="0" presId="urn:microsoft.com/office/officeart/2009/3/layout/RandomtoResultProcess"/>
    <dgm:cxn modelId="{AA4C9A88-4048-4CE5-8EFA-A5B2A61F1B63}" type="presParOf" srcId="{9E3FD1DB-A897-480E-B1F4-27E0D6B779E8}" destId="{D8339284-9E0A-4437-83BE-3D8EE3FF1A2B}" srcOrd="18" destOrd="0" presId="urn:microsoft.com/office/officeart/2009/3/layout/RandomtoResultProcess"/>
    <dgm:cxn modelId="{AE6A3DAB-2827-4E5A-B2EB-BDE049A28C8C}" type="presParOf" srcId="{47FDC536-381D-43D9-90C9-BDBCCB925FEC}" destId="{B3392676-0FD9-4A72-9AA0-D2BE532CA818}" srcOrd="1" destOrd="0" presId="urn:microsoft.com/office/officeart/2009/3/layout/RandomtoResultProcess"/>
    <dgm:cxn modelId="{6A477500-03C0-4907-9092-8E8212D49B70}" type="presParOf" srcId="{B3392676-0FD9-4A72-9AA0-D2BE532CA818}" destId="{8E12F20C-F91F-4C1D-B372-6F4A67E0A0C0}" srcOrd="0" destOrd="0" presId="urn:microsoft.com/office/officeart/2009/3/layout/RandomtoResultProcess"/>
    <dgm:cxn modelId="{86121294-8C39-4B65-A3B7-36CEBD8408C9}" type="presParOf" srcId="{B3392676-0FD9-4A72-9AA0-D2BE532CA818}" destId="{75723E04-3B8E-401F-801A-7CE18499AE5E}" srcOrd="1" destOrd="0" presId="urn:microsoft.com/office/officeart/2009/3/layout/RandomtoResultProcess"/>
    <dgm:cxn modelId="{DC34359B-DD18-4657-BF40-1ED3142499A1}" type="presParOf" srcId="{47FDC536-381D-43D9-90C9-BDBCCB925FEC}" destId="{FDF58E28-7063-416B-959C-A035C66663AA}" srcOrd="2" destOrd="0" presId="urn:microsoft.com/office/officeart/2009/3/layout/RandomtoResultProcess"/>
    <dgm:cxn modelId="{447874E6-BA6F-493F-8A7B-61DBCA3EDC78}" type="presParOf" srcId="{47FDC536-381D-43D9-90C9-BDBCCB925FEC}" destId="{138DA6E8-945A-4494-9DCC-B06315071215}" srcOrd="3" destOrd="0" presId="urn:microsoft.com/office/officeart/2009/3/layout/RandomtoResultProcess"/>
    <dgm:cxn modelId="{BE4710DA-3091-47C2-BC24-5536EAB7E026}" type="presParOf" srcId="{138DA6E8-945A-4494-9DCC-B06315071215}" destId="{9A1FB8E6-0300-4D8F-A0AB-24A850C308AA}" srcOrd="0" destOrd="0" presId="urn:microsoft.com/office/officeart/2009/3/layout/RandomtoResultProcess"/>
    <dgm:cxn modelId="{1180FB21-D0A9-4DCA-A9D9-55594CCC0165}" type="presParOf" srcId="{138DA6E8-945A-4494-9DCC-B06315071215}" destId="{711F9AB2-5B5D-40EF-8647-38935D9B5A6C}" srcOrd="1" destOrd="0" presId="urn:microsoft.com/office/officeart/2009/3/layout/RandomtoResultProcess"/>
    <dgm:cxn modelId="{235E9E55-1B06-4B8C-BF3C-B61AD57E9A48}" type="presParOf" srcId="{47FDC536-381D-43D9-90C9-BDBCCB925FEC}" destId="{A13D14AB-4164-4091-844E-E932AA78E4C6}" srcOrd="4" destOrd="0" presId="urn:microsoft.com/office/officeart/2009/3/layout/RandomtoResultProcess"/>
    <dgm:cxn modelId="{7D2B329A-F14C-4981-890F-CEC67DACACE0}" type="presParOf" srcId="{A13D14AB-4164-4091-844E-E932AA78E4C6}" destId="{5F182F78-0B05-4EF4-A23C-5623755266DD}" srcOrd="0" destOrd="0" presId="urn:microsoft.com/office/officeart/2009/3/layout/RandomtoResultProcess"/>
    <dgm:cxn modelId="{39E12EBB-D6F2-4A45-B76A-44CE57EACF26}" type="presParOf" srcId="{A13D14AB-4164-4091-844E-E932AA78E4C6}" destId="{F1A40D21-BBD8-4F06-BCB2-CCC78C7EB13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E5D14B-2399-40C5-8EB6-84E645E24EDC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4" csCatId="colorful" phldr="1"/>
      <dgm:spPr/>
    </dgm:pt>
    <dgm:pt modelId="{DB83BE72-4EBE-4A66-8CBA-6B3C26A475AE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Стоимостной инжиниринг выполняет функции комплексного решения этих и многих других задач, </a:t>
          </a: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</dgm:t>
    </dgm:pt>
    <dgm:pt modelId="{47F37753-6F9A-46AE-AEE7-27255C79AE18}" type="parTrans" cxnId="{913D2DB4-5D95-4431-8586-466A52FA1C3F}">
      <dgm:prSet/>
      <dgm:spPr/>
      <dgm:t>
        <a:bodyPr/>
        <a:lstStyle/>
        <a:p>
          <a:endParaRPr lang="ru-RU"/>
        </a:p>
      </dgm:t>
    </dgm:pt>
    <dgm:pt modelId="{C24D6144-A6D8-412E-816C-66130D09740A}" type="sibTrans" cxnId="{913D2DB4-5D95-4431-8586-466A52FA1C3F}">
      <dgm:prSet/>
      <dgm:spPr/>
      <dgm:t>
        <a:bodyPr/>
        <a:lstStyle/>
        <a:p>
          <a:endParaRPr lang="ru-RU"/>
        </a:p>
      </dgm:t>
    </dgm:pt>
    <dgm:pt modelId="{F543C208-AF2D-452F-84A9-A86967C3F2A8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 всё больше становится востребован рынком.</a:t>
          </a:r>
          <a:endParaRPr lang="ru-RU" sz="180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9029E-0A6F-4F5A-BF8E-62C0B9C7E541}" type="sibTrans" cxnId="{1F6CB05E-3969-4E72-8E21-ECDE7CC292A3}">
      <dgm:prSet/>
      <dgm:spPr/>
      <dgm:t>
        <a:bodyPr/>
        <a:lstStyle/>
        <a:p>
          <a:endParaRPr lang="ru-RU"/>
        </a:p>
      </dgm:t>
    </dgm:pt>
    <dgm:pt modelId="{E6F46EAE-1963-4F5B-8295-F3BCA8222BD7}" type="parTrans" cxnId="{1F6CB05E-3969-4E72-8E21-ECDE7CC292A3}">
      <dgm:prSet/>
      <dgm:spPr/>
      <dgm:t>
        <a:bodyPr/>
        <a:lstStyle/>
        <a:p>
          <a:endParaRPr lang="ru-RU"/>
        </a:p>
      </dgm:t>
    </dgm:pt>
    <dgm:pt modelId="{47FDC536-381D-43D9-90C9-BDBCCB925FEC}" type="pres">
      <dgm:prSet presAssocID="{54E5D14B-2399-40C5-8EB6-84E645E24EDC}" presName="Name0" presStyleCnt="0">
        <dgm:presLayoutVars>
          <dgm:dir/>
          <dgm:animOne val="branch"/>
          <dgm:animLvl val="lvl"/>
        </dgm:presLayoutVars>
      </dgm:prSet>
      <dgm:spPr/>
    </dgm:pt>
    <dgm:pt modelId="{9E3FD1DB-A897-480E-B1F4-27E0D6B779E8}" type="pres">
      <dgm:prSet presAssocID="{DB83BE72-4EBE-4A66-8CBA-6B3C26A475AE}" presName="chaos" presStyleCnt="0"/>
      <dgm:spPr/>
    </dgm:pt>
    <dgm:pt modelId="{5B8139D1-797D-4433-994D-C3676FBABEF2}" type="pres">
      <dgm:prSet presAssocID="{DB83BE72-4EBE-4A66-8CBA-6B3C26A475AE}" presName="parTx1" presStyleLbl="revTx" presStyleIdx="0" presStyleCnt="1" custScaleY="121072"/>
      <dgm:spPr/>
    </dgm:pt>
    <dgm:pt modelId="{1750C67F-AB10-440E-B7D7-83572FC74092}" type="pres">
      <dgm:prSet presAssocID="{DB83BE72-4EBE-4A66-8CBA-6B3C26A475AE}" presName="c1" presStyleLbl="node1" presStyleIdx="0" presStyleCnt="19"/>
      <dgm:spPr/>
    </dgm:pt>
    <dgm:pt modelId="{3FD0E96A-A08D-47E9-BC24-3521BBBA3160}" type="pres">
      <dgm:prSet presAssocID="{DB83BE72-4EBE-4A66-8CBA-6B3C26A475AE}" presName="c2" presStyleLbl="node1" presStyleIdx="1" presStyleCnt="19"/>
      <dgm:spPr/>
    </dgm:pt>
    <dgm:pt modelId="{3BBC7C1D-AC44-482A-884E-1A00A8BE9E61}" type="pres">
      <dgm:prSet presAssocID="{DB83BE72-4EBE-4A66-8CBA-6B3C26A475AE}" presName="c3" presStyleLbl="node1" presStyleIdx="2" presStyleCnt="19"/>
      <dgm:spPr/>
    </dgm:pt>
    <dgm:pt modelId="{2F1BC56B-EECA-43EC-A164-6DFC8E820F04}" type="pres">
      <dgm:prSet presAssocID="{DB83BE72-4EBE-4A66-8CBA-6B3C26A475AE}" presName="c4" presStyleLbl="node1" presStyleIdx="3" presStyleCnt="19"/>
      <dgm:spPr/>
    </dgm:pt>
    <dgm:pt modelId="{7E2FA2F3-D280-4461-A5B4-D4C238B19B7C}" type="pres">
      <dgm:prSet presAssocID="{DB83BE72-4EBE-4A66-8CBA-6B3C26A475AE}" presName="c5" presStyleLbl="node1" presStyleIdx="4" presStyleCnt="19"/>
      <dgm:spPr/>
    </dgm:pt>
    <dgm:pt modelId="{DA3F7A30-D0DF-430A-863B-19EEC731B1E9}" type="pres">
      <dgm:prSet presAssocID="{DB83BE72-4EBE-4A66-8CBA-6B3C26A475AE}" presName="c6" presStyleLbl="node1" presStyleIdx="5" presStyleCnt="19"/>
      <dgm:spPr/>
    </dgm:pt>
    <dgm:pt modelId="{7DC90F85-0187-49D9-A3A2-A1331A8B87A2}" type="pres">
      <dgm:prSet presAssocID="{DB83BE72-4EBE-4A66-8CBA-6B3C26A475AE}" presName="c7" presStyleLbl="node1" presStyleIdx="6" presStyleCnt="19"/>
      <dgm:spPr/>
    </dgm:pt>
    <dgm:pt modelId="{3A4150F0-C710-49D1-A6D4-1F53B54C6DEF}" type="pres">
      <dgm:prSet presAssocID="{DB83BE72-4EBE-4A66-8CBA-6B3C26A475AE}" presName="c8" presStyleLbl="node1" presStyleIdx="7" presStyleCnt="19"/>
      <dgm:spPr/>
    </dgm:pt>
    <dgm:pt modelId="{0A59ECDF-AB34-41D7-93CF-C237A51132FA}" type="pres">
      <dgm:prSet presAssocID="{DB83BE72-4EBE-4A66-8CBA-6B3C26A475AE}" presName="c9" presStyleLbl="node1" presStyleIdx="8" presStyleCnt="19"/>
      <dgm:spPr/>
    </dgm:pt>
    <dgm:pt modelId="{EFC5AE3D-7D84-49D6-B273-5465B03F5842}" type="pres">
      <dgm:prSet presAssocID="{DB83BE72-4EBE-4A66-8CBA-6B3C26A475AE}" presName="c10" presStyleLbl="node1" presStyleIdx="9" presStyleCnt="19"/>
      <dgm:spPr/>
    </dgm:pt>
    <dgm:pt modelId="{ECE70C01-6F58-4CB5-ACFF-2C82684910E5}" type="pres">
      <dgm:prSet presAssocID="{DB83BE72-4EBE-4A66-8CBA-6B3C26A475AE}" presName="c11" presStyleLbl="node1" presStyleIdx="10" presStyleCnt="19"/>
      <dgm:spPr/>
    </dgm:pt>
    <dgm:pt modelId="{63361C18-1BC4-4562-BD87-9A26FE0762B0}" type="pres">
      <dgm:prSet presAssocID="{DB83BE72-4EBE-4A66-8CBA-6B3C26A475AE}" presName="c12" presStyleLbl="node1" presStyleIdx="11" presStyleCnt="19"/>
      <dgm:spPr/>
    </dgm:pt>
    <dgm:pt modelId="{FF2AC096-C899-46DD-810C-7048C6510F67}" type="pres">
      <dgm:prSet presAssocID="{DB83BE72-4EBE-4A66-8CBA-6B3C26A475AE}" presName="c13" presStyleLbl="node1" presStyleIdx="12" presStyleCnt="19"/>
      <dgm:spPr/>
    </dgm:pt>
    <dgm:pt modelId="{9DE23A40-D6A6-4CD7-89EA-B0F9E770CC70}" type="pres">
      <dgm:prSet presAssocID="{DB83BE72-4EBE-4A66-8CBA-6B3C26A475AE}" presName="c14" presStyleLbl="node1" presStyleIdx="13" presStyleCnt="19"/>
      <dgm:spPr/>
    </dgm:pt>
    <dgm:pt modelId="{B281FB43-1DA4-4371-9B3A-8C98A6AE547D}" type="pres">
      <dgm:prSet presAssocID="{DB83BE72-4EBE-4A66-8CBA-6B3C26A475AE}" presName="c15" presStyleLbl="node1" presStyleIdx="14" presStyleCnt="19"/>
      <dgm:spPr/>
    </dgm:pt>
    <dgm:pt modelId="{A0B4EE7F-A2B1-4CAA-B1B8-8EDF8FE62D17}" type="pres">
      <dgm:prSet presAssocID="{DB83BE72-4EBE-4A66-8CBA-6B3C26A475AE}" presName="c16" presStyleLbl="node1" presStyleIdx="15" presStyleCnt="19"/>
      <dgm:spPr/>
    </dgm:pt>
    <dgm:pt modelId="{287422A1-B450-4133-861F-9AFBBB1D6325}" type="pres">
      <dgm:prSet presAssocID="{DB83BE72-4EBE-4A66-8CBA-6B3C26A475AE}" presName="c17" presStyleLbl="node1" presStyleIdx="16" presStyleCnt="19"/>
      <dgm:spPr/>
    </dgm:pt>
    <dgm:pt modelId="{D8339284-9E0A-4437-83BE-3D8EE3FF1A2B}" type="pres">
      <dgm:prSet presAssocID="{DB83BE72-4EBE-4A66-8CBA-6B3C26A475AE}" presName="c18" presStyleLbl="node1" presStyleIdx="17" presStyleCnt="19"/>
      <dgm:spPr/>
    </dgm:pt>
    <dgm:pt modelId="{B3392676-0FD9-4A72-9AA0-D2BE532CA818}" type="pres">
      <dgm:prSet presAssocID="{C24D6144-A6D8-412E-816C-66130D09740A}" presName="chevronComposite1" presStyleCnt="0"/>
      <dgm:spPr/>
    </dgm:pt>
    <dgm:pt modelId="{8E12F20C-F91F-4C1D-B372-6F4A67E0A0C0}" type="pres">
      <dgm:prSet presAssocID="{C24D6144-A6D8-412E-816C-66130D09740A}" presName="chevron1" presStyleLbl="sibTrans2D1" presStyleIdx="0" presStyleCnt="2"/>
      <dgm:spPr/>
    </dgm:pt>
    <dgm:pt modelId="{75723E04-3B8E-401F-801A-7CE18499AE5E}" type="pres">
      <dgm:prSet presAssocID="{C24D6144-A6D8-412E-816C-66130D09740A}" presName="spChevron1" presStyleCnt="0"/>
      <dgm:spPr/>
    </dgm:pt>
    <dgm:pt modelId="{FDF58E28-7063-416B-959C-A035C66663AA}" type="pres">
      <dgm:prSet presAssocID="{C24D6144-A6D8-412E-816C-66130D09740A}" presName="overlap" presStyleCnt="0"/>
      <dgm:spPr/>
    </dgm:pt>
    <dgm:pt modelId="{138DA6E8-945A-4494-9DCC-B06315071215}" type="pres">
      <dgm:prSet presAssocID="{C24D6144-A6D8-412E-816C-66130D09740A}" presName="chevronComposite2" presStyleCnt="0"/>
      <dgm:spPr/>
    </dgm:pt>
    <dgm:pt modelId="{9A1FB8E6-0300-4D8F-A0AB-24A850C308AA}" type="pres">
      <dgm:prSet presAssocID="{C24D6144-A6D8-412E-816C-66130D09740A}" presName="chevron2" presStyleLbl="sibTrans2D1" presStyleIdx="1" presStyleCnt="2"/>
      <dgm:spPr/>
    </dgm:pt>
    <dgm:pt modelId="{711F9AB2-5B5D-40EF-8647-38935D9B5A6C}" type="pres">
      <dgm:prSet presAssocID="{C24D6144-A6D8-412E-816C-66130D09740A}" presName="spChevron2" presStyleCnt="0"/>
      <dgm:spPr/>
    </dgm:pt>
    <dgm:pt modelId="{A13D14AB-4164-4091-844E-E932AA78E4C6}" type="pres">
      <dgm:prSet presAssocID="{F543C208-AF2D-452F-84A9-A86967C3F2A8}" presName="last" presStyleCnt="0"/>
      <dgm:spPr/>
    </dgm:pt>
    <dgm:pt modelId="{5F182F78-0B05-4EF4-A23C-5623755266DD}" type="pres">
      <dgm:prSet presAssocID="{F543C208-AF2D-452F-84A9-A86967C3F2A8}" presName="circleTx" presStyleLbl="node1" presStyleIdx="18" presStyleCnt="19"/>
      <dgm:spPr/>
    </dgm:pt>
    <dgm:pt modelId="{F1A40D21-BBD8-4F06-BCB2-CCC78C7EB13F}" type="pres">
      <dgm:prSet presAssocID="{F543C208-AF2D-452F-84A9-A86967C3F2A8}" presName="spN" presStyleCnt="0"/>
      <dgm:spPr/>
    </dgm:pt>
  </dgm:ptLst>
  <dgm:cxnLst>
    <dgm:cxn modelId="{4D1DC425-70A1-43D3-9A17-D1827B61313D}" type="presOf" srcId="{54E5D14B-2399-40C5-8EB6-84E645E24EDC}" destId="{47FDC536-381D-43D9-90C9-BDBCCB925FEC}" srcOrd="0" destOrd="0" presId="urn:microsoft.com/office/officeart/2009/3/layout/RandomtoResultProcess"/>
    <dgm:cxn modelId="{C4109E3B-18F6-43F3-BA29-E76B3E6137DE}" type="presOf" srcId="{DB83BE72-4EBE-4A66-8CBA-6B3C26A475AE}" destId="{5B8139D1-797D-4433-994D-C3676FBABEF2}" srcOrd="0" destOrd="0" presId="urn:microsoft.com/office/officeart/2009/3/layout/RandomtoResultProcess"/>
    <dgm:cxn modelId="{1F6CB05E-3969-4E72-8E21-ECDE7CC292A3}" srcId="{54E5D14B-2399-40C5-8EB6-84E645E24EDC}" destId="{F543C208-AF2D-452F-84A9-A86967C3F2A8}" srcOrd="1" destOrd="0" parTransId="{E6F46EAE-1963-4F5B-8295-F3BCA8222BD7}" sibTransId="{1839029E-0A6F-4F5A-BF8E-62C0B9C7E541}"/>
    <dgm:cxn modelId="{913D2DB4-5D95-4431-8586-466A52FA1C3F}" srcId="{54E5D14B-2399-40C5-8EB6-84E645E24EDC}" destId="{DB83BE72-4EBE-4A66-8CBA-6B3C26A475AE}" srcOrd="0" destOrd="0" parTransId="{47F37753-6F9A-46AE-AEE7-27255C79AE18}" sibTransId="{C24D6144-A6D8-412E-816C-66130D09740A}"/>
    <dgm:cxn modelId="{E6F3EDF3-4568-4492-B2B6-E9A71BA638D2}" type="presOf" srcId="{F543C208-AF2D-452F-84A9-A86967C3F2A8}" destId="{5F182F78-0B05-4EF4-A23C-5623755266DD}" srcOrd="0" destOrd="0" presId="urn:microsoft.com/office/officeart/2009/3/layout/RandomtoResultProcess"/>
    <dgm:cxn modelId="{8AF517F2-70E4-496C-8AD9-568F1D1FC660}" type="presParOf" srcId="{47FDC536-381D-43D9-90C9-BDBCCB925FEC}" destId="{9E3FD1DB-A897-480E-B1F4-27E0D6B779E8}" srcOrd="0" destOrd="0" presId="urn:microsoft.com/office/officeart/2009/3/layout/RandomtoResultProcess"/>
    <dgm:cxn modelId="{486D4236-D872-423B-B72D-8D738DC2988A}" type="presParOf" srcId="{9E3FD1DB-A897-480E-B1F4-27E0D6B779E8}" destId="{5B8139D1-797D-4433-994D-C3676FBABEF2}" srcOrd="0" destOrd="0" presId="urn:microsoft.com/office/officeart/2009/3/layout/RandomtoResultProcess"/>
    <dgm:cxn modelId="{158D58EC-9100-4D97-933D-E0C41DD791EA}" type="presParOf" srcId="{9E3FD1DB-A897-480E-B1F4-27E0D6B779E8}" destId="{1750C67F-AB10-440E-B7D7-83572FC74092}" srcOrd="1" destOrd="0" presId="urn:microsoft.com/office/officeart/2009/3/layout/RandomtoResultProcess"/>
    <dgm:cxn modelId="{DA435490-538D-4134-B7A6-6241729C8ECF}" type="presParOf" srcId="{9E3FD1DB-A897-480E-B1F4-27E0D6B779E8}" destId="{3FD0E96A-A08D-47E9-BC24-3521BBBA3160}" srcOrd="2" destOrd="0" presId="urn:microsoft.com/office/officeart/2009/3/layout/RandomtoResultProcess"/>
    <dgm:cxn modelId="{C29A61FA-BFB2-4609-9971-B49A07620F67}" type="presParOf" srcId="{9E3FD1DB-A897-480E-B1F4-27E0D6B779E8}" destId="{3BBC7C1D-AC44-482A-884E-1A00A8BE9E61}" srcOrd="3" destOrd="0" presId="urn:microsoft.com/office/officeart/2009/3/layout/RandomtoResultProcess"/>
    <dgm:cxn modelId="{5F6CB4CB-C14E-476B-AA8E-5860B91D004D}" type="presParOf" srcId="{9E3FD1DB-A897-480E-B1F4-27E0D6B779E8}" destId="{2F1BC56B-EECA-43EC-A164-6DFC8E820F04}" srcOrd="4" destOrd="0" presId="urn:microsoft.com/office/officeart/2009/3/layout/RandomtoResultProcess"/>
    <dgm:cxn modelId="{4EF80882-D5DC-460D-8CAC-49D63EC895F3}" type="presParOf" srcId="{9E3FD1DB-A897-480E-B1F4-27E0D6B779E8}" destId="{7E2FA2F3-D280-4461-A5B4-D4C238B19B7C}" srcOrd="5" destOrd="0" presId="urn:microsoft.com/office/officeart/2009/3/layout/RandomtoResultProcess"/>
    <dgm:cxn modelId="{54BE327F-D4C6-4EE0-B4E9-471ABA6C7A83}" type="presParOf" srcId="{9E3FD1DB-A897-480E-B1F4-27E0D6B779E8}" destId="{DA3F7A30-D0DF-430A-863B-19EEC731B1E9}" srcOrd="6" destOrd="0" presId="urn:microsoft.com/office/officeart/2009/3/layout/RandomtoResultProcess"/>
    <dgm:cxn modelId="{373578B5-1329-4776-AF15-557BD2DBD4AB}" type="presParOf" srcId="{9E3FD1DB-A897-480E-B1F4-27E0D6B779E8}" destId="{7DC90F85-0187-49D9-A3A2-A1331A8B87A2}" srcOrd="7" destOrd="0" presId="urn:microsoft.com/office/officeart/2009/3/layout/RandomtoResultProcess"/>
    <dgm:cxn modelId="{0B54B429-AAF5-4F9D-9A3B-AD52CD8F7895}" type="presParOf" srcId="{9E3FD1DB-A897-480E-B1F4-27E0D6B779E8}" destId="{3A4150F0-C710-49D1-A6D4-1F53B54C6DEF}" srcOrd="8" destOrd="0" presId="urn:microsoft.com/office/officeart/2009/3/layout/RandomtoResultProcess"/>
    <dgm:cxn modelId="{A84B4D7D-4348-460C-911F-625696F1D3E1}" type="presParOf" srcId="{9E3FD1DB-A897-480E-B1F4-27E0D6B779E8}" destId="{0A59ECDF-AB34-41D7-93CF-C237A51132FA}" srcOrd="9" destOrd="0" presId="urn:microsoft.com/office/officeart/2009/3/layout/RandomtoResultProcess"/>
    <dgm:cxn modelId="{E80C1C6B-6064-483B-9CAB-C2EFD9EBFE69}" type="presParOf" srcId="{9E3FD1DB-A897-480E-B1F4-27E0D6B779E8}" destId="{EFC5AE3D-7D84-49D6-B273-5465B03F5842}" srcOrd="10" destOrd="0" presId="urn:microsoft.com/office/officeart/2009/3/layout/RandomtoResultProcess"/>
    <dgm:cxn modelId="{3438D1A2-6AD7-4C05-98B1-2FBCDF5950E3}" type="presParOf" srcId="{9E3FD1DB-A897-480E-B1F4-27E0D6B779E8}" destId="{ECE70C01-6F58-4CB5-ACFF-2C82684910E5}" srcOrd="11" destOrd="0" presId="urn:microsoft.com/office/officeart/2009/3/layout/RandomtoResultProcess"/>
    <dgm:cxn modelId="{B7361E19-8182-45D4-83B7-2D7F305936FC}" type="presParOf" srcId="{9E3FD1DB-A897-480E-B1F4-27E0D6B779E8}" destId="{63361C18-1BC4-4562-BD87-9A26FE0762B0}" srcOrd="12" destOrd="0" presId="urn:microsoft.com/office/officeart/2009/3/layout/RandomtoResultProcess"/>
    <dgm:cxn modelId="{C14CCBC9-8145-4197-9309-6A36E25D0408}" type="presParOf" srcId="{9E3FD1DB-A897-480E-B1F4-27E0D6B779E8}" destId="{FF2AC096-C899-46DD-810C-7048C6510F67}" srcOrd="13" destOrd="0" presId="urn:microsoft.com/office/officeart/2009/3/layout/RandomtoResultProcess"/>
    <dgm:cxn modelId="{6F50FD1C-BAEF-4E17-87DC-FA90C863DB39}" type="presParOf" srcId="{9E3FD1DB-A897-480E-B1F4-27E0D6B779E8}" destId="{9DE23A40-D6A6-4CD7-89EA-B0F9E770CC70}" srcOrd="14" destOrd="0" presId="urn:microsoft.com/office/officeart/2009/3/layout/RandomtoResultProcess"/>
    <dgm:cxn modelId="{29FD451B-79AA-4FEC-A86D-0C757C58D605}" type="presParOf" srcId="{9E3FD1DB-A897-480E-B1F4-27E0D6B779E8}" destId="{B281FB43-1DA4-4371-9B3A-8C98A6AE547D}" srcOrd="15" destOrd="0" presId="urn:microsoft.com/office/officeart/2009/3/layout/RandomtoResultProcess"/>
    <dgm:cxn modelId="{92C4A7F0-D685-4FFF-9A42-C200A5B7CBB1}" type="presParOf" srcId="{9E3FD1DB-A897-480E-B1F4-27E0D6B779E8}" destId="{A0B4EE7F-A2B1-4CAA-B1B8-8EDF8FE62D17}" srcOrd="16" destOrd="0" presId="urn:microsoft.com/office/officeart/2009/3/layout/RandomtoResultProcess"/>
    <dgm:cxn modelId="{E051252B-FEF6-4A48-9568-AB44B0C625C9}" type="presParOf" srcId="{9E3FD1DB-A897-480E-B1F4-27E0D6B779E8}" destId="{287422A1-B450-4133-861F-9AFBBB1D6325}" srcOrd="17" destOrd="0" presId="urn:microsoft.com/office/officeart/2009/3/layout/RandomtoResultProcess"/>
    <dgm:cxn modelId="{3A7A2267-63CA-43D2-A61C-908E60941025}" type="presParOf" srcId="{9E3FD1DB-A897-480E-B1F4-27E0D6B779E8}" destId="{D8339284-9E0A-4437-83BE-3D8EE3FF1A2B}" srcOrd="18" destOrd="0" presId="urn:microsoft.com/office/officeart/2009/3/layout/RandomtoResultProcess"/>
    <dgm:cxn modelId="{3F51A1FE-7411-400E-BDCC-8282E2BB13A2}" type="presParOf" srcId="{47FDC536-381D-43D9-90C9-BDBCCB925FEC}" destId="{B3392676-0FD9-4A72-9AA0-D2BE532CA818}" srcOrd="1" destOrd="0" presId="urn:microsoft.com/office/officeart/2009/3/layout/RandomtoResultProcess"/>
    <dgm:cxn modelId="{E75C4A8A-155E-4E66-8DB2-797CDB7A676A}" type="presParOf" srcId="{B3392676-0FD9-4A72-9AA0-D2BE532CA818}" destId="{8E12F20C-F91F-4C1D-B372-6F4A67E0A0C0}" srcOrd="0" destOrd="0" presId="urn:microsoft.com/office/officeart/2009/3/layout/RandomtoResultProcess"/>
    <dgm:cxn modelId="{F0A3A841-9D43-48CC-91CF-75DE843F7AE5}" type="presParOf" srcId="{B3392676-0FD9-4A72-9AA0-D2BE532CA818}" destId="{75723E04-3B8E-401F-801A-7CE18499AE5E}" srcOrd="1" destOrd="0" presId="urn:microsoft.com/office/officeart/2009/3/layout/RandomtoResultProcess"/>
    <dgm:cxn modelId="{A718E0B3-603D-4FC2-85FB-2AD45CC94F34}" type="presParOf" srcId="{47FDC536-381D-43D9-90C9-BDBCCB925FEC}" destId="{FDF58E28-7063-416B-959C-A035C66663AA}" srcOrd="2" destOrd="0" presId="urn:microsoft.com/office/officeart/2009/3/layout/RandomtoResultProcess"/>
    <dgm:cxn modelId="{37CBD8C4-4204-4B61-A9FA-78B9FC40EA14}" type="presParOf" srcId="{47FDC536-381D-43D9-90C9-BDBCCB925FEC}" destId="{138DA6E8-945A-4494-9DCC-B06315071215}" srcOrd="3" destOrd="0" presId="urn:microsoft.com/office/officeart/2009/3/layout/RandomtoResultProcess"/>
    <dgm:cxn modelId="{23E71F27-4D83-4CA4-8014-7E297861B83C}" type="presParOf" srcId="{138DA6E8-945A-4494-9DCC-B06315071215}" destId="{9A1FB8E6-0300-4D8F-A0AB-24A850C308AA}" srcOrd="0" destOrd="0" presId="urn:microsoft.com/office/officeart/2009/3/layout/RandomtoResultProcess"/>
    <dgm:cxn modelId="{57F3754C-F00A-4065-8C3D-D575EC967754}" type="presParOf" srcId="{138DA6E8-945A-4494-9DCC-B06315071215}" destId="{711F9AB2-5B5D-40EF-8647-38935D9B5A6C}" srcOrd="1" destOrd="0" presId="urn:microsoft.com/office/officeart/2009/3/layout/RandomtoResultProcess"/>
    <dgm:cxn modelId="{3340CA93-E306-4B08-8412-A8743723FA6B}" type="presParOf" srcId="{47FDC536-381D-43D9-90C9-BDBCCB925FEC}" destId="{A13D14AB-4164-4091-844E-E932AA78E4C6}" srcOrd="4" destOrd="0" presId="urn:microsoft.com/office/officeart/2009/3/layout/RandomtoResultProcess"/>
    <dgm:cxn modelId="{CD10462E-0AAD-4953-B668-EEBBB11A05D4}" type="presParOf" srcId="{A13D14AB-4164-4091-844E-E932AA78E4C6}" destId="{5F182F78-0B05-4EF4-A23C-5623755266DD}" srcOrd="0" destOrd="0" presId="urn:microsoft.com/office/officeart/2009/3/layout/RandomtoResultProcess"/>
    <dgm:cxn modelId="{F48B887A-455B-4091-9D36-B1288CF15CFF}" type="presParOf" srcId="{A13D14AB-4164-4091-844E-E932AA78E4C6}" destId="{F1A40D21-BBD8-4F06-BCB2-CCC78C7EB13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E4DD2E-01CB-48A8-AD03-91246D28D224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A3E223-A094-46BD-A0DC-4F01B5D8640A}">
      <dgm:prSet custT="1"/>
      <dgm:spPr/>
      <dgm:t>
        <a:bodyPr/>
        <a:lstStyle/>
        <a:p>
          <a:r>
            <a:rPr lang="ru-RU" sz="1400" b="1" dirty="0"/>
            <a:t>Для контроля эффективности выполнения проекта создается:</a:t>
          </a:r>
        </a:p>
      </dgm:t>
    </dgm:pt>
    <dgm:pt modelId="{E1EE4608-09CC-4441-85D1-56F3AE2A961D}" type="parTrans" cxnId="{A769E0A8-C03F-488F-BB21-A47BC89C3BF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28FCE2B-7D9D-478E-9C6D-26C5C7FAB916}" type="sibTrans" cxnId="{A769E0A8-C03F-488F-BB21-A47BC89C3BF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001E0D6-B148-4B00-9CBC-E4BA43CA9BC5}">
      <dgm:prSet custT="1"/>
      <dgm:spPr/>
      <dgm:t>
        <a:bodyPr/>
        <a:lstStyle/>
        <a:p>
          <a:r>
            <a:rPr lang="ru-RU" sz="1400" b="1" dirty="0"/>
            <a:t>Календарно-сетевой график;</a:t>
          </a:r>
        </a:p>
        <a:p>
          <a:pPr>
            <a:buSzPts val="1000"/>
            <a:buFont typeface="Symbol" panose="05050102010706020507" pitchFamily="18" charset="2"/>
            <a:buChar char=""/>
          </a:pPr>
          <a:r>
            <a:rPr lang="ru-RU" sz="1400" b="1" dirty="0"/>
            <a:t>Интегрированный целевой план;</a:t>
          </a:r>
        </a:p>
        <a:p>
          <a:pPr>
            <a:buSzPts val="1000"/>
            <a:buFont typeface="Symbol" panose="05050102010706020507" pitchFamily="18" charset="2"/>
            <a:buChar char=""/>
          </a:pPr>
          <a:r>
            <a:rPr lang="ru-RU" sz="1400" b="1" dirty="0"/>
            <a:t>Базисный бюджет</a:t>
          </a:r>
        </a:p>
      </dgm:t>
    </dgm:pt>
    <dgm:pt modelId="{0CF63FA4-8A9E-44CC-9B36-EF25C810CBB2}" type="parTrans" cxnId="{87CB9A56-4625-46AE-A7C8-E6472B30C55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1CCC705-AC31-45F3-9DC1-F3B700E52B83}" type="sibTrans" cxnId="{87CB9A56-4625-46AE-A7C8-E6472B30C55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D589DDC-D4F2-43BA-B408-05C255D3D4FA}" type="pres">
      <dgm:prSet presAssocID="{76E4DD2E-01CB-48A8-AD03-91246D28D22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FC6E94F-B324-4A66-A1E9-0CE09B20B367}" type="pres">
      <dgm:prSet presAssocID="{5FA3E223-A094-46BD-A0DC-4F01B5D8640A}" presName="Accent1" presStyleCnt="0"/>
      <dgm:spPr/>
    </dgm:pt>
    <dgm:pt modelId="{D8034BE3-D437-4FF9-A33A-019A4D1124E7}" type="pres">
      <dgm:prSet presAssocID="{5FA3E223-A094-46BD-A0DC-4F01B5D8640A}" presName="Accent" presStyleLbl="node1" presStyleIdx="0" presStyleCnt="2"/>
      <dgm:spPr/>
    </dgm:pt>
    <dgm:pt modelId="{AFF2DFA7-C997-4133-A408-D1387B36291C}" type="pres">
      <dgm:prSet presAssocID="{5FA3E223-A094-46BD-A0DC-4F01B5D8640A}" presName="Parent1" presStyleLbl="revTx" presStyleIdx="0" presStyleCnt="2" custScaleX="110040" custScaleY="146934" custLinFactNeighborX="1634" custLinFactNeighborY="-12510">
        <dgm:presLayoutVars>
          <dgm:chMax val="1"/>
          <dgm:chPref val="1"/>
          <dgm:bulletEnabled val="1"/>
        </dgm:presLayoutVars>
      </dgm:prSet>
      <dgm:spPr/>
    </dgm:pt>
    <dgm:pt modelId="{A62E1E0F-FFAC-4C74-9237-FE594FBFF003}" type="pres">
      <dgm:prSet presAssocID="{1001E0D6-B148-4B00-9CBC-E4BA43CA9BC5}" presName="Accent2" presStyleCnt="0"/>
      <dgm:spPr/>
    </dgm:pt>
    <dgm:pt modelId="{E80AA122-701F-4D23-A3F8-355044153B0B}" type="pres">
      <dgm:prSet presAssocID="{1001E0D6-B148-4B00-9CBC-E4BA43CA9BC5}" presName="Accent" presStyleLbl="node1" presStyleIdx="1" presStyleCnt="2"/>
      <dgm:spPr/>
    </dgm:pt>
    <dgm:pt modelId="{2C4E9E17-5D43-483D-9797-590B69E21886}" type="pres">
      <dgm:prSet presAssocID="{1001E0D6-B148-4B00-9CBC-E4BA43CA9BC5}" presName="Parent2" presStyleLbl="revTx" presStyleIdx="1" presStyleCnt="2" custScaleX="115178" custScaleY="184441">
        <dgm:presLayoutVars>
          <dgm:chMax val="1"/>
          <dgm:chPref val="1"/>
          <dgm:bulletEnabled val="1"/>
        </dgm:presLayoutVars>
      </dgm:prSet>
      <dgm:spPr/>
    </dgm:pt>
  </dgm:ptLst>
  <dgm:cxnLst>
    <dgm:cxn modelId="{56FABB00-AB30-466C-86C5-64F4D0880D63}" type="presOf" srcId="{76E4DD2E-01CB-48A8-AD03-91246D28D224}" destId="{0D589DDC-D4F2-43BA-B408-05C255D3D4FA}" srcOrd="0" destOrd="0" presId="urn:microsoft.com/office/officeart/2009/layout/CircleArrowProcess"/>
    <dgm:cxn modelId="{4C95D628-1499-4DAA-BCCB-582EE09C5C7B}" type="presOf" srcId="{5FA3E223-A094-46BD-A0DC-4F01B5D8640A}" destId="{AFF2DFA7-C997-4133-A408-D1387B36291C}" srcOrd="0" destOrd="0" presId="urn:microsoft.com/office/officeart/2009/layout/CircleArrowProcess"/>
    <dgm:cxn modelId="{87CB9A56-4625-46AE-A7C8-E6472B30C552}" srcId="{76E4DD2E-01CB-48A8-AD03-91246D28D224}" destId="{1001E0D6-B148-4B00-9CBC-E4BA43CA9BC5}" srcOrd="1" destOrd="0" parTransId="{0CF63FA4-8A9E-44CC-9B36-EF25C810CBB2}" sibTransId="{C1CCC705-AC31-45F3-9DC1-F3B700E52B83}"/>
    <dgm:cxn modelId="{A769E0A8-C03F-488F-BB21-A47BC89C3BFC}" srcId="{76E4DD2E-01CB-48A8-AD03-91246D28D224}" destId="{5FA3E223-A094-46BD-A0DC-4F01B5D8640A}" srcOrd="0" destOrd="0" parTransId="{E1EE4608-09CC-4441-85D1-56F3AE2A961D}" sibTransId="{528FCE2B-7D9D-478E-9C6D-26C5C7FAB916}"/>
    <dgm:cxn modelId="{E080B3C4-2CF1-424B-935B-8591D52122EA}" type="presOf" srcId="{1001E0D6-B148-4B00-9CBC-E4BA43CA9BC5}" destId="{2C4E9E17-5D43-483D-9797-590B69E21886}" srcOrd="0" destOrd="0" presId="urn:microsoft.com/office/officeart/2009/layout/CircleArrowProcess"/>
    <dgm:cxn modelId="{69D177C3-CE95-4AA4-B0FE-DFC43212AD61}" type="presParOf" srcId="{0D589DDC-D4F2-43BA-B408-05C255D3D4FA}" destId="{DFC6E94F-B324-4A66-A1E9-0CE09B20B367}" srcOrd="0" destOrd="0" presId="urn:microsoft.com/office/officeart/2009/layout/CircleArrowProcess"/>
    <dgm:cxn modelId="{41CE8CA6-6B5B-4558-B4DB-04E6ECE97F0A}" type="presParOf" srcId="{DFC6E94F-B324-4A66-A1E9-0CE09B20B367}" destId="{D8034BE3-D437-4FF9-A33A-019A4D1124E7}" srcOrd="0" destOrd="0" presId="urn:microsoft.com/office/officeart/2009/layout/CircleArrowProcess"/>
    <dgm:cxn modelId="{7D4BD6E7-72A6-48D8-B65C-CE2448E234CB}" type="presParOf" srcId="{0D589DDC-D4F2-43BA-B408-05C255D3D4FA}" destId="{AFF2DFA7-C997-4133-A408-D1387B36291C}" srcOrd="1" destOrd="0" presId="urn:microsoft.com/office/officeart/2009/layout/CircleArrowProcess"/>
    <dgm:cxn modelId="{6E521E72-FBF2-49B8-BC1B-7DD20DB3BC00}" type="presParOf" srcId="{0D589DDC-D4F2-43BA-B408-05C255D3D4FA}" destId="{A62E1E0F-FFAC-4C74-9237-FE594FBFF003}" srcOrd="2" destOrd="0" presId="urn:microsoft.com/office/officeart/2009/layout/CircleArrowProcess"/>
    <dgm:cxn modelId="{A8CBB2B4-2D01-4033-B81D-6478F65109AE}" type="presParOf" srcId="{A62E1E0F-FFAC-4C74-9237-FE594FBFF003}" destId="{E80AA122-701F-4D23-A3F8-355044153B0B}" srcOrd="0" destOrd="0" presId="urn:microsoft.com/office/officeart/2009/layout/CircleArrowProcess"/>
    <dgm:cxn modelId="{C9B7746F-6711-43D7-A053-562495C75CDD}" type="presParOf" srcId="{0D589DDC-D4F2-43BA-B408-05C255D3D4FA}" destId="{2C4E9E17-5D43-483D-9797-590B69E21886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8C3F966-E675-4865-9BDC-618DC45F5C2B}" type="doc">
      <dgm:prSet loTypeId="urn:microsoft.com/office/officeart/2005/8/layout/vList4" loCatId="list" qsTypeId="urn:microsoft.com/office/officeart/2005/8/quickstyle/3d2#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A72B497-F30F-449D-96B8-49D461F144A3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это реестр планируемых расходов и доходов с распределением по статьям на соответствующий период времени. 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A4A0FB-8EFD-4AC1-912D-8B020B22A2D9}" type="parTrans" cxnId="{9BBE6D3E-AF94-457C-9830-403773FF3DB7}">
      <dgm:prSet/>
      <dgm:spPr/>
      <dgm:t>
        <a:bodyPr/>
        <a:lstStyle/>
        <a:p>
          <a:endParaRPr lang="en-US"/>
        </a:p>
      </dgm:t>
    </dgm:pt>
    <dgm:pt modelId="{ABE7CA5C-4DB9-4479-B73E-5F1241281D2A}" type="sibTrans" cxnId="{9BBE6D3E-AF94-457C-9830-403773FF3DB7}">
      <dgm:prSet/>
      <dgm:spPr/>
      <dgm:t>
        <a:bodyPr/>
        <a:lstStyle/>
        <a:p>
          <a:endParaRPr lang="en-US"/>
        </a:p>
      </dgm:t>
    </dgm:pt>
    <dgm:pt modelId="{415D1A44-B4F9-4C04-9A1C-9B6A041E9FE1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Смета проекта 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– документ, содержащий обоснование и расчет стоимости проекта, обычно на основе объемов работ проекта, требуемых ресурсов и цен. 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1CCE14-4896-4157-BC7E-9E8382B56E4B}" type="parTrans" cxnId="{F79AF2D2-5945-4E4E-8116-6A0DB6E12DE2}">
      <dgm:prSet/>
      <dgm:spPr/>
      <dgm:t>
        <a:bodyPr/>
        <a:lstStyle/>
        <a:p>
          <a:endParaRPr lang="en-US"/>
        </a:p>
      </dgm:t>
    </dgm:pt>
    <dgm:pt modelId="{735FA330-D4EA-4D00-B8B5-85359C8C5D30}" type="sibTrans" cxnId="{F79AF2D2-5945-4E4E-8116-6A0DB6E12DE2}">
      <dgm:prSet/>
      <dgm:spPr/>
      <dgm:t>
        <a:bodyPr/>
        <a:lstStyle/>
        <a:p>
          <a:endParaRPr lang="en-US"/>
        </a:p>
      </dgm:t>
    </dgm:pt>
    <dgm:pt modelId="{A698C281-3F41-4BDD-A826-D8D26CE1C578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Управление затратами проекта осуществляется согласно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плану счетов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стадии формирования бюджета все ресурсы, привлекаемые для выполнения работы, списываются на различные статьи затрат с возможностью их детализации и сравнения запланированных затрат (бюджетных) с фактическими. </a:t>
          </a:r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45751-EEB3-4F82-9E2A-016C290EEF5C}" type="parTrans" cxnId="{87E0E710-562D-452B-80D7-E5D81F495723}">
      <dgm:prSet/>
      <dgm:spPr/>
      <dgm:t>
        <a:bodyPr/>
        <a:lstStyle/>
        <a:p>
          <a:endParaRPr lang="en-US"/>
        </a:p>
      </dgm:t>
    </dgm:pt>
    <dgm:pt modelId="{4E4EB062-6145-41F6-B694-D5D4EED64971}" type="sibTrans" cxnId="{87E0E710-562D-452B-80D7-E5D81F495723}">
      <dgm:prSet/>
      <dgm:spPr/>
      <dgm:t>
        <a:bodyPr/>
        <a:lstStyle/>
        <a:p>
          <a:endParaRPr lang="en-US"/>
        </a:p>
      </dgm:t>
    </dgm:pt>
    <dgm:pt modelId="{77D422DC-2ECB-4F93-912E-8F9433A1AD98}" type="pres">
      <dgm:prSet presAssocID="{B8C3F966-E675-4865-9BDC-618DC45F5C2B}" presName="linear" presStyleCnt="0">
        <dgm:presLayoutVars>
          <dgm:dir/>
          <dgm:resizeHandles val="exact"/>
        </dgm:presLayoutVars>
      </dgm:prSet>
      <dgm:spPr/>
    </dgm:pt>
    <dgm:pt modelId="{9C8BD18E-2C54-4741-977D-9E88CD875DE6}" type="pres">
      <dgm:prSet presAssocID="{2A72B497-F30F-449D-96B8-49D461F144A3}" presName="comp" presStyleCnt="0"/>
      <dgm:spPr/>
    </dgm:pt>
    <dgm:pt modelId="{63FB0D63-4A8D-445A-B7B7-9AA9EE4486F8}" type="pres">
      <dgm:prSet presAssocID="{2A72B497-F30F-449D-96B8-49D461F144A3}" presName="box" presStyleLbl="node1" presStyleIdx="0" presStyleCnt="3"/>
      <dgm:spPr/>
    </dgm:pt>
    <dgm:pt modelId="{FE83AC4C-A355-4138-B323-765009DE8849}" type="pres">
      <dgm:prSet presAssocID="{2A72B497-F30F-449D-96B8-49D461F144A3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7F36E1F8-3206-491D-AF53-891FA39A40EA}" type="pres">
      <dgm:prSet presAssocID="{2A72B497-F30F-449D-96B8-49D461F144A3}" presName="text" presStyleLbl="node1" presStyleIdx="0" presStyleCnt="3">
        <dgm:presLayoutVars>
          <dgm:bulletEnabled val="1"/>
        </dgm:presLayoutVars>
      </dgm:prSet>
      <dgm:spPr/>
    </dgm:pt>
    <dgm:pt modelId="{46AC1DCC-5B2C-467B-B1DF-3D8BACB380CF}" type="pres">
      <dgm:prSet presAssocID="{ABE7CA5C-4DB9-4479-B73E-5F1241281D2A}" presName="spacer" presStyleCnt="0"/>
      <dgm:spPr/>
    </dgm:pt>
    <dgm:pt modelId="{6472EBF1-DB0D-40A8-82F2-82CD12075282}" type="pres">
      <dgm:prSet presAssocID="{415D1A44-B4F9-4C04-9A1C-9B6A041E9FE1}" presName="comp" presStyleCnt="0"/>
      <dgm:spPr/>
    </dgm:pt>
    <dgm:pt modelId="{34598C29-F222-4D12-9E1D-DC4C60EC4479}" type="pres">
      <dgm:prSet presAssocID="{415D1A44-B4F9-4C04-9A1C-9B6A041E9FE1}" presName="box" presStyleLbl="node1" presStyleIdx="1" presStyleCnt="3"/>
      <dgm:spPr/>
    </dgm:pt>
    <dgm:pt modelId="{BA799FAD-BFA2-447A-BD8D-1E52D59DF4D8}" type="pres">
      <dgm:prSet presAssocID="{415D1A44-B4F9-4C04-9A1C-9B6A041E9FE1}" presName="img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F8806A81-D553-40EE-82FE-28835892FF29}" type="pres">
      <dgm:prSet presAssocID="{415D1A44-B4F9-4C04-9A1C-9B6A041E9FE1}" presName="text" presStyleLbl="node1" presStyleIdx="1" presStyleCnt="3">
        <dgm:presLayoutVars>
          <dgm:bulletEnabled val="1"/>
        </dgm:presLayoutVars>
      </dgm:prSet>
      <dgm:spPr/>
    </dgm:pt>
    <dgm:pt modelId="{45215249-FD2C-4455-BD63-FE3823D90CC3}" type="pres">
      <dgm:prSet presAssocID="{735FA330-D4EA-4D00-B8B5-85359C8C5D30}" presName="spacer" presStyleCnt="0"/>
      <dgm:spPr/>
    </dgm:pt>
    <dgm:pt modelId="{2CEF6741-8369-4873-BA82-CB3C004BD8FE}" type="pres">
      <dgm:prSet presAssocID="{A698C281-3F41-4BDD-A826-D8D26CE1C578}" presName="comp" presStyleCnt="0"/>
      <dgm:spPr/>
    </dgm:pt>
    <dgm:pt modelId="{3A3A809E-A9B5-437B-A480-C3C32BB892AC}" type="pres">
      <dgm:prSet presAssocID="{A698C281-3F41-4BDD-A826-D8D26CE1C578}" presName="box" presStyleLbl="node1" presStyleIdx="2" presStyleCnt="3"/>
      <dgm:spPr/>
    </dgm:pt>
    <dgm:pt modelId="{6EBA6F39-AA35-4587-9CE5-AACDBE171099}" type="pres">
      <dgm:prSet presAssocID="{A698C281-3F41-4BDD-A826-D8D26CE1C578}" presName="img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1FADD415-6C6D-4648-B5E8-CD34F6CE9B57}" type="pres">
      <dgm:prSet presAssocID="{A698C281-3F41-4BDD-A826-D8D26CE1C578}" presName="text" presStyleLbl="node1" presStyleIdx="2" presStyleCnt="3">
        <dgm:presLayoutVars>
          <dgm:bulletEnabled val="1"/>
        </dgm:presLayoutVars>
      </dgm:prSet>
      <dgm:spPr/>
    </dgm:pt>
  </dgm:ptLst>
  <dgm:cxnLst>
    <dgm:cxn modelId="{87E0E710-562D-452B-80D7-E5D81F495723}" srcId="{B8C3F966-E675-4865-9BDC-618DC45F5C2B}" destId="{A698C281-3F41-4BDD-A826-D8D26CE1C578}" srcOrd="2" destOrd="0" parTransId="{E4345751-EEB3-4F82-9E2A-016C290EEF5C}" sibTransId="{4E4EB062-6145-41F6-B694-D5D4EED64971}"/>
    <dgm:cxn modelId="{2F82831A-57D7-4786-9F48-8BC30389C966}" type="presOf" srcId="{A698C281-3F41-4BDD-A826-D8D26CE1C578}" destId="{1FADD415-6C6D-4648-B5E8-CD34F6CE9B57}" srcOrd="1" destOrd="0" presId="urn:microsoft.com/office/officeart/2005/8/layout/vList4"/>
    <dgm:cxn modelId="{97E2BF2C-9A85-44CD-97F6-D534A81C8D6D}" type="presOf" srcId="{A698C281-3F41-4BDD-A826-D8D26CE1C578}" destId="{3A3A809E-A9B5-437B-A480-C3C32BB892AC}" srcOrd="0" destOrd="0" presId="urn:microsoft.com/office/officeart/2005/8/layout/vList4"/>
    <dgm:cxn modelId="{9BBE6D3E-AF94-457C-9830-403773FF3DB7}" srcId="{B8C3F966-E675-4865-9BDC-618DC45F5C2B}" destId="{2A72B497-F30F-449D-96B8-49D461F144A3}" srcOrd="0" destOrd="0" parTransId="{23A4A0FB-8EFD-4AC1-912D-8B020B22A2D9}" sibTransId="{ABE7CA5C-4DB9-4479-B73E-5F1241281D2A}"/>
    <dgm:cxn modelId="{6BB71E4C-D7BA-485E-B7E7-91E96E77F32A}" type="presOf" srcId="{2A72B497-F30F-449D-96B8-49D461F144A3}" destId="{7F36E1F8-3206-491D-AF53-891FA39A40EA}" srcOrd="1" destOrd="0" presId="urn:microsoft.com/office/officeart/2005/8/layout/vList4"/>
    <dgm:cxn modelId="{98EC0D9E-48A0-43C2-9750-7B5BCF69CE16}" type="presOf" srcId="{415D1A44-B4F9-4C04-9A1C-9B6A041E9FE1}" destId="{F8806A81-D553-40EE-82FE-28835892FF29}" srcOrd="1" destOrd="0" presId="urn:microsoft.com/office/officeart/2005/8/layout/vList4"/>
    <dgm:cxn modelId="{E3790FBB-1C17-49FC-A90E-666870A8F6B0}" type="presOf" srcId="{B8C3F966-E675-4865-9BDC-618DC45F5C2B}" destId="{77D422DC-2ECB-4F93-912E-8F9433A1AD98}" srcOrd="0" destOrd="0" presId="urn:microsoft.com/office/officeart/2005/8/layout/vList4"/>
    <dgm:cxn modelId="{F79AF2D2-5945-4E4E-8116-6A0DB6E12DE2}" srcId="{B8C3F966-E675-4865-9BDC-618DC45F5C2B}" destId="{415D1A44-B4F9-4C04-9A1C-9B6A041E9FE1}" srcOrd="1" destOrd="0" parTransId="{6E1CCE14-4896-4157-BC7E-9E8382B56E4B}" sibTransId="{735FA330-D4EA-4D00-B8B5-85359C8C5D30}"/>
    <dgm:cxn modelId="{9A9A4BDF-1DC4-4D11-AD2B-B7D9A6E8117D}" type="presOf" srcId="{2A72B497-F30F-449D-96B8-49D461F144A3}" destId="{63FB0D63-4A8D-445A-B7B7-9AA9EE4486F8}" srcOrd="0" destOrd="0" presId="urn:microsoft.com/office/officeart/2005/8/layout/vList4"/>
    <dgm:cxn modelId="{0567E5E4-1664-44F3-B6D5-D5056543DCD5}" type="presOf" srcId="{415D1A44-B4F9-4C04-9A1C-9B6A041E9FE1}" destId="{34598C29-F222-4D12-9E1D-DC4C60EC4479}" srcOrd="0" destOrd="0" presId="urn:microsoft.com/office/officeart/2005/8/layout/vList4"/>
    <dgm:cxn modelId="{7D0BC71F-19E3-4B46-8B57-322BCA086355}" type="presParOf" srcId="{77D422DC-2ECB-4F93-912E-8F9433A1AD98}" destId="{9C8BD18E-2C54-4741-977D-9E88CD875DE6}" srcOrd="0" destOrd="0" presId="urn:microsoft.com/office/officeart/2005/8/layout/vList4"/>
    <dgm:cxn modelId="{85A67FB7-7D39-4EF9-B123-1BC49D0EC1CB}" type="presParOf" srcId="{9C8BD18E-2C54-4741-977D-9E88CD875DE6}" destId="{63FB0D63-4A8D-445A-B7B7-9AA9EE4486F8}" srcOrd="0" destOrd="0" presId="urn:microsoft.com/office/officeart/2005/8/layout/vList4"/>
    <dgm:cxn modelId="{0F8A44EF-054B-4A23-98BA-1AF6E6C3FFFD}" type="presParOf" srcId="{9C8BD18E-2C54-4741-977D-9E88CD875DE6}" destId="{FE83AC4C-A355-4138-B323-765009DE8849}" srcOrd="1" destOrd="0" presId="urn:microsoft.com/office/officeart/2005/8/layout/vList4"/>
    <dgm:cxn modelId="{E74542D6-17C0-4E54-B379-0A6251D43D3E}" type="presParOf" srcId="{9C8BD18E-2C54-4741-977D-9E88CD875DE6}" destId="{7F36E1F8-3206-491D-AF53-891FA39A40EA}" srcOrd="2" destOrd="0" presId="urn:microsoft.com/office/officeart/2005/8/layout/vList4"/>
    <dgm:cxn modelId="{FFD75353-CB4A-4C65-BC2E-D33DC4391C7D}" type="presParOf" srcId="{77D422DC-2ECB-4F93-912E-8F9433A1AD98}" destId="{46AC1DCC-5B2C-467B-B1DF-3D8BACB380CF}" srcOrd="1" destOrd="0" presId="urn:microsoft.com/office/officeart/2005/8/layout/vList4"/>
    <dgm:cxn modelId="{749C027D-D701-498C-B6D3-DCB5D8F40FAC}" type="presParOf" srcId="{77D422DC-2ECB-4F93-912E-8F9433A1AD98}" destId="{6472EBF1-DB0D-40A8-82F2-82CD12075282}" srcOrd="2" destOrd="0" presId="urn:microsoft.com/office/officeart/2005/8/layout/vList4"/>
    <dgm:cxn modelId="{4862713B-3A13-453B-8DDE-E9ED60ACF2E2}" type="presParOf" srcId="{6472EBF1-DB0D-40A8-82F2-82CD12075282}" destId="{34598C29-F222-4D12-9E1D-DC4C60EC4479}" srcOrd="0" destOrd="0" presId="urn:microsoft.com/office/officeart/2005/8/layout/vList4"/>
    <dgm:cxn modelId="{9FCE31D0-D350-4BDF-BA3D-782899876E8E}" type="presParOf" srcId="{6472EBF1-DB0D-40A8-82F2-82CD12075282}" destId="{BA799FAD-BFA2-447A-BD8D-1E52D59DF4D8}" srcOrd="1" destOrd="0" presId="urn:microsoft.com/office/officeart/2005/8/layout/vList4"/>
    <dgm:cxn modelId="{1A31B9B5-B363-4B84-A13F-D7E35BFC9064}" type="presParOf" srcId="{6472EBF1-DB0D-40A8-82F2-82CD12075282}" destId="{F8806A81-D553-40EE-82FE-28835892FF29}" srcOrd="2" destOrd="0" presId="urn:microsoft.com/office/officeart/2005/8/layout/vList4"/>
    <dgm:cxn modelId="{E5CA6750-C60D-4402-AFFC-06E11C61A7F6}" type="presParOf" srcId="{77D422DC-2ECB-4F93-912E-8F9433A1AD98}" destId="{45215249-FD2C-4455-BD63-FE3823D90CC3}" srcOrd="3" destOrd="0" presId="urn:microsoft.com/office/officeart/2005/8/layout/vList4"/>
    <dgm:cxn modelId="{982E7099-DB4E-4FEF-9032-56A025A52A05}" type="presParOf" srcId="{77D422DC-2ECB-4F93-912E-8F9433A1AD98}" destId="{2CEF6741-8369-4873-BA82-CB3C004BD8FE}" srcOrd="4" destOrd="0" presId="urn:microsoft.com/office/officeart/2005/8/layout/vList4"/>
    <dgm:cxn modelId="{40AFB4F6-18D8-4743-ABB9-BE3EE38C8044}" type="presParOf" srcId="{2CEF6741-8369-4873-BA82-CB3C004BD8FE}" destId="{3A3A809E-A9B5-437B-A480-C3C32BB892AC}" srcOrd="0" destOrd="0" presId="urn:microsoft.com/office/officeart/2005/8/layout/vList4"/>
    <dgm:cxn modelId="{D84234F7-14A2-47BE-A42B-7918353EEA4C}" type="presParOf" srcId="{2CEF6741-8369-4873-BA82-CB3C004BD8FE}" destId="{6EBA6F39-AA35-4587-9CE5-AACDBE171099}" srcOrd="1" destOrd="0" presId="urn:microsoft.com/office/officeart/2005/8/layout/vList4"/>
    <dgm:cxn modelId="{E1D39317-0D2C-46DD-9B31-3EAF1BDCD070}" type="presParOf" srcId="{2CEF6741-8369-4873-BA82-CB3C004BD8FE}" destId="{1FADD415-6C6D-4648-B5E8-CD34F6CE9B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8C3F966-E675-4865-9BDC-618DC45F5C2B}" type="doc">
      <dgm:prSet loTypeId="urn:microsoft.com/office/officeart/2005/8/layout/vList4" loCatId="list" qsTypeId="urn:microsoft.com/office/officeart/2005/8/quickstyle/3d2#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72B497-F30F-449D-96B8-49D461F144A3}">
      <dgm:prSet phldrT="[Текст]" custT="1"/>
      <dgm:spPr/>
      <dgm:t>
        <a:bodyPr/>
        <a:lstStyle/>
        <a:p>
          <a:r>
            <a:rPr lang="ru-RU" sz="1800" dirty="0"/>
            <a:t>1. Стоимость исследований и разработок: проведение </a:t>
          </a:r>
          <a:r>
            <a:rPr lang="ru-RU" sz="1800" dirty="0" err="1"/>
            <a:t>прединвестиционных</a:t>
          </a:r>
          <a:r>
            <a:rPr lang="ru-RU" sz="1800" dirty="0"/>
            <a:t> исследований, анализ затрат и выгод, предварительная оценка проекта, разработка проектной документации</a:t>
          </a:r>
          <a:endParaRPr lang="en-US" sz="1800" dirty="0"/>
        </a:p>
      </dgm:t>
    </dgm:pt>
    <dgm:pt modelId="{23A4A0FB-8EFD-4AC1-912D-8B020B22A2D9}" type="parTrans" cxnId="{9BBE6D3E-AF94-457C-9830-403773FF3DB7}">
      <dgm:prSet/>
      <dgm:spPr/>
      <dgm:t>
        <a:bodyPr/>
        <a:lstStyle/>
        <a:p>
          <a:endParaRPr lang="en-US"/>
        </a:p>
      </dgm:t>
    </dgm:pt>
    <dgm:pt modelId="{ABE7CA5C-4DB9-4479-B73E-5F1241281D2A}" type="sibTrans" cxnId="{9BBE6D3E-AF94-457C-9830-403773FF3DB7}">
      <dgm:prSet/>
      <dgm:spPr/>
      <dgm:t>
        <a:bodyPr/>
        <a:lstStyle/>
        <a:p>
          <a:endParaRPr lang="en-US"/>
        </a:p>
      </dgm:t>
    </dgm:pt>
    <dgm:pt modelId="{415D1A44-B4F9-4C04-9A1C-9B6A041E9FE1}">
      <dgm:prSet phldrT="[Текст]" custT="1"/>
      <dgm:spPr/>
      <dgm:t>
        <a:bodyPr/>
        <a:lstStyle/>
        <a:p>
          <a:r>
            <a:rPr lang="ru-RU" sz="1800" dirty="0">
              <a:solidFill>
                <a:schemeClr val="tx2"/>
              </a:solidFill>
            </a:rPr>
            <a:t>2. Стоимость затрат на производство: производство, сборка и тестирование проекта, поддержание производственных мощностей, материально-техническое обеспечение, обучение персонала</a:t>
          </a:r>
          <a:endParaRPr lang="en-US" sz="1800" dirty="0">
            <a:solidFill>
              <a:schemeClr val="tx2"/>
            </a:solidFill>
          </a:endParaRPr>
        </a:p>
      </dgm:t>
    </dgm:pt>
    <dgm:pt modelId="{6E1CCE14-4896-4157-BC7E-9E8382B56E4B}" type="parTrans" cxnId="{F79AF2D2-5945-4E4E-8116-6A0DB6E12DE2}">
      <dgm:prSet/>
      <dgm:spPr/>
      <dgm:t>
        <a:bodyPr/>
        <a:lstStyle/>
        <a:p>
          <a:endParaRPr lang="en-US"/>
        </a:p>
      </dgm:t>
    </dgm:pt>
    <dgm:pt modelId="{735FA330-D4EA-4D00-B8B5-85359C8C5D30}" type="sibTrans" cxnId="{F79AF2D2-5945-4E4E-8116-6A0DB6E12DE2}">
      <dgm:prSet/>
      <dgm:spPr/>
      <dgm:t>
        <a:bodyPr/>
        <a:lstStyle/>
        <a:p>
          <a:endParaRPr lang="en-US"/>
        </a:p>
      </dgm:t>
    </dgm:pt>
    <dgm:pt modelId="{A698C281-3F41-4BDD-A826-D8D26CE1C578}">
      <dgm:prSet phldrT="[Текст]" custT="1"/>
      <dgm:spPr/>
      <dgm:t>
        <a:bodyPr/>
        <a:lstStyle/>
        <a:p>
          <a:r>
            <a:rPr lang="ru-RU" sz="1800" dirty="0">
              <a:solidFill>
                <a:schemeClr val="tx2"/>
              </a:solidFill>
            </a:rPr>
            <a:t>3. Стоимость затрат на строительство: производственные и административные помещения (строительство новых или реконструкция старых)</a:t>
          </a:r>
          <a:endParaRPr lang="en-US" sz="1800" dirty="0">
            <a:solidFill>
              <a:schemeClr val="tx2"/>
            </a:solidFill>
          </a:endParaRPr>
        </a:p>
      </dgm:t>
    </dgm:pt>
    <dgm:pt modelId="{E4345751-EEB3-4F82-9E2A-016C290EEF5C}" type="parTrans" cxnId="{87E0E710-562D-452B-80D7-E5D81F495723}">
      <dgm:prSet/>
      <dgm:spPr/>
      <dgm:t>
        <a:bodyPr/>
        <a:lstStyle/>
        <a:p>
          <a:endParaRPr lang="en-US"/>
        </a:p>
      </dgm:t>
    </dgm:pt>
    <dgm:pt modelId="{4E4EB062-6145-41F6-B694-D5D4EED64971}" type="sibTrans" cxnId="{87E0E710-562D-452B-80D7-E5D81F495723}">
      <dgm:prSet/>
      <dgm:spPr/>
      <dgm:t>
        <a:bodyPr/>
        <a:lstStyle/>
        <a:p>
          <a:endParaRPr lang="en-US"/>
        </a:p>
      </dgm:t>
    </dgm:pt>
    <dgm:pt modelId="{77D422DC-2ECB-4F93-912E-8F9433A1AD98}" type="pres">
      <dgm:prSet presAssocID="{B8C3F966-E675-4865-9BDC-618DC45F5C2B}" presName="linear" presStyleCnt="0">
        <dgm:presLayoutVars>
          <dgm:dir/>
          <dgm:resizeHandles val="exact"/>
        </dgm:presLayoutVars>
      </dgm:prSet>
      <dgm:spPr/>
    </dgm:pt>
    <dgm:pt modelId="{9C8BD18E-2C54-4741-977D-9E88CD875DE6}" type="pres">
      <dgm:prSet presAssocID="{2A72B497-F30F-449D-96B8-49D461F144A3}" presName="comp" presStyleCnt="0"/>
      <dgm:spPr/>
    </dgm:pt>
    <dgm:pt modelId="{63FB0D63-4A8D-445A-B7B7-9AA9EE4486F8}" type="pres">
      <dgm:prSet presAssocID="{2A72B497-F30F-449D-96B8-49D461F144A3}" presName="box" presStyleLbl="node1" presStyleIdx="0" presStyleCnt="3"/>
      <dgm:spPr/>
    </dgm:pt>
    <dgm:pt modelId="{FE83AC4C-A355-4138-B323-765009DE8849}" type="pres">
      <dgm:prSet presAssocID="{2A72B497-F30F-449D-96B8-49D461F144A3}" presName="img" presStyleLbl="fgImgPlace1" presStyleIdx="0" presStyleCnt="3" custLinFactNeighborX="-683" custLinFactNeighborY="2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7F36E1F8-3206-491D-AF53-891FA39A40EA}" type="pres">
      <dgm:prSet presAssocID="{2A72B497-F30F-449D-96B8-49D461F144A3}" presName="text" presStyleLbl="node1" presStyleIdx="0" presStyleCnt="3">
        <dgm:presLayoutVars>
          <dgm:bulletEnabled val="1"/>
        </dgm:presLayoutVars>
      </dgm:prSet>
      <dgm:spPr/>
    </dgm:pt>
    <dgm:pt modelId="{46AC1DCC-5B2C-467B-B1DF-3D8BACB380CF}" type="pres">
      <dgm:prSet presAssocID="{ABE7CA5C-4DB9-4479-B73E-5F1241281D2A}" presName="spacer" presStyleCnt="0"/>
      <dgm:spPr/>
    </dgm:pt>
    <dgm:pt modelId="{6472EBF1-DB0D-40A8-82F2-82CD12075282}" type="pres">
      <dgm:prSet presAssocID="{415D1A44-B4F9-4C04-9A1C-9B6A041E9FE1}" presName="comp" presStyleCnt="0"/>
      <dgm:spPr/>
    </dgm:pt>
    <dgm:pt modelId="{34598C29-F222-4D12-9E1D-DC4C60EC4479}" type="pres">
      <dgm:prSet presAssocID="{415D1A44-B4F9-4C04-9A1C-9B6A041E9FE1}" presName="box" presStyleLbl="node1" presStyleIdx="1" presStyleCnt="3"/>
      <dgm:spPr/>
    </dgm:pt>
    <dgm:pt modelId="{BA799FAD-BFA2-447A-BD8D-1E52D59DF4D8}" type="pres">
      <dgm:prSet presAssocID="{415D1A44-B4F9-4C04-9A1C-9B6A041E9FE1}" presName="img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F8806A81-D553-40EE-82FE-28835892FF29}" type="pres">
      <dgm:prSet presAssocID="{415D1A44-B4F9-4C04-9A1C-9B6A041E9FE1}" presName="text" presStyleLbl="node1" presStyleIdx="1" presStyleCnt="3">
        <dgm:presLayoutVars>
          <dgm:bulletEnabled val="1"/>
        </dgm:presLayoutVars>
      </dgm:prSet>
      <dgm:spPr/>
    </dgm:pt>
    <dgm:pt modelId="{45215249-FD2C-4455-BD63-FE3823D90CC3}" type="pres">
      <dgm:prSet presAssocID="{735FA330-D4EA-4D00-B8B5-85359C8C5D30}" presName="spacer" presStyleCnt="0"/>
      <dgm:spPr/>
    </dgm:pt>
    <dgm:pt modelId="{2CEF6741-8369-4873-BA82-CB3C004BD8FE}" type="pres">
      <dgm:prSet presAssocID="{A698C281-3F41-4BDD-A826-D8D26CE1C578}" presName="comp" presStyleCnt="0"/>
      <dgm:spPr/>
    </dgm:pt>
    <dgm:pt modelId="{3A3A809E-A9B5-437B-A480-C3C32BB892AC}" type="pres">
      <dgm:prSet presAssocID="{A698C281-3F41-4BDD-A826-D8D26CE1C578}" presName="box" presStyleLbl="node1" presStyleIdx="2" presStyleCnt="3"/>
      <dgm:spPr/>
    </dgm:pt>
    <dgm:pt modelId="{6EBA6F39-AA35-4587-9CE5-AACDBE171099}" type="pres">
      <dgm:prSet presAssocID="{A698C281-3F41-4BDD-A826-D8D26CE1C578}" presName="img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1FADD415-6C6D-4648-B5E8-CD34F6CE9B57}" type="pres">
      <dgm:prSet presAssocID="{A698C281-3F41-4BDD-A826-D8D26CE1C578}" presName="text" presStyleLbl="node1" presStyleIdx="2" presStyleCnt="3">
        <dgm:presLayoutVars>
          <dgm:bulletEnabled val="1"/>
        </dgm:presLayoutVars>
      </dgm:prSet>
      <dgm:spPr/>
    </dgm:pt>
  </dgm:ptLst>
  <dgm:cxnLst>
    <dgm:cxn modelId="{87E0E710-562D-452B-80D7-E5D81F495723}" srcId="{B8C3F966-E675-4865-9BDC-618DC45F5C2B}" destId="{A698C281-3F41-4BDD-A826-D8D26CE1C578}" srcOrd="2" destOrd="0" parTransId="{E4345751-EEB3-4F82-9E2A-016C290EEF5C}" sibTransId="{4E4EB062-6145-41F6-B694-D5D4EED64971}"/>
    <dgm:cxn modelId="{A7B7531C-0A46-4451-AA06-5351688B5E82}" type="presOf" srcId="{A698C281-3F41-4BDD-A826-D8D26CE1C578}" destId="{1FADD415-6C6D-4648-B5E8-CD34F6CE9B57}" srcOrd="1" destOrd="0" presId="urn:microsoft.com/office/officeart/2005/8/layout/vList4"/>
    <dgm:cxn modelId="{A9D81F26-0243-431E-BCFF-04FEC86439D8}" type="presOf" srcId="{A698C281-3F41-4BDD-A826-D8D26CE1C578}" destId="{3A3A809E-A9B5-437B-A480-C3C32BB892AC}" srcOrd="0" destOrd="0" presId="urn:microsoft.com/office/officeart/2005/8/layout/vList4"/>
    <dgm:cxn modelId="{9BBE6D3E-AF94-457C-9830-403773FF3DB7}" srcId="{B8C3F966-E675-4865-9BDC-618DC45F5C2B}" destId="{2A72B497-F30F-449D-96B8-49D461F144A3}" srcOrd="0" destOrd="0" parTransId="{23A4A0FB-8EFD-4AC1-912D-8B020B22A2D9}" sibTransId="{ABE7CA5C-4DB9-4479-B73E-5F1241281D2A}"/>
    <dgm:cxn modelId="{B89E8E5B-85B4-4F2A-BB05-B649214E0BB8}" type="presOf" srcId="{415D1A44-B4F9-4C04-9A1C-9B6A041E9FE1}" destId="{34598C29-F222-4D12-9E1D-DC4C60EC4479}" srcOrd="0" destOrd="0" presId="urn:microsoft.com/office/officeart/2005/8/layout/vList4"/>
    <dgm:cxn modelId="{1D895D74-8128-48BA-B390-117FD3EF214F}" type="presOf" srcId="{415D1A44-B4F9-4C04-9A1C-9B6A041E9FE1}" destId="{F8806A81-D553-40EE-82FE-28835892FF29}" srcOrd="1" destOrd="0" presId="urn:microsoft.com/office/officeart/2005/8/layout/vList4"/>
    <dgm:cxn modelId="{425E617E-59AD-4FA6-9A7A-A6DC54650FB3}" type="presOf" srcId="{B8C3F966-E675-4865-9BDC-618DC45F5C2B}" destId="{77D422DC-2ECB-4F93-912E-8F9433A1AD98}" srcOrd="0" destOrd="0" presId="urn:microsoft.com/office/officeart/2005/8/layout/vList4"/>
    <dgm:cxn modelId="{750C5F97-9E85-41FF-B6F7-71613E6F6062}" type="presOf" srcId="{2A72B497-F30F-449D-96B8-49D461F144A3}" destId="{63FB0D63-4A8D-445A-B7B7-9AA9EE4486F8}" srcOrd="0" destOrd="0" presId="urn:microsoft.com/office/officeart/2005/8/layout/vList4"/>
    <dgm:cxn modelId="{F79AF2D2-5945-4E4E-8116-6A0DB6E12DE2}" srcId="{B8C3F966-E675-4865-9BDC-618DC45F5C2B}" destId="{415D1A44-B4F9-4C04-9A1C-9B6A041E9FE1}" srcOrd="1" destOrd="0" parTransId="{6E1CCE14-4896-4157-BC7E-9E8382B56E4B}" sibTransId="{735FA330-D4EA-4D00-B8B5-85359C8C5D30}"/>
    <dgm:cxn modelId="{0C5B1EED-2232-4DDD-878C-83981BAEF798}" type="presOf" srcId="{2A72B497-F30F-449D-96B8-49D461F144A3}" destId="{7F36E1F8-3206-491D-AF53-891FA39A40EA}" srcOrd="1" destOrd="0" presId="urn:microsoft.com/office/officeart/2005/8/layout/vList4"/>
    <dgm:cxn modelId="{4D41F735-4A99-40ED-B374-B3D21D9D4434}" type="presParOf" srcId="{77D422DC-2ECB-4F93-912E-8F9433A1AD98}" destId="{9C8BD18E-2C54-4741-977D-9E88CD875DE6}" srcOrd="0" destOrd="0" presId="urn:microsoft.com/office/officeart/2005/8/layout/vList4"/>
    <dgm:cxn modelId="{8DC4C61F-70EF-4946-8531-E1C4BFA52727}" type="presParOf" srcId="{9C8BD18E-2C54-4741-977D-9E88CD875DE6}" destId="{63FB0D63-4A8D-445A-B7B7-9AA9EE4486F8}" srcOrd="0" destOrd="0" presId="urn:microsoft.com/office/officeart/2005/8/layout/vList4"/>
    <dgm:cxn modelId="{35BE51D4-0F90-44C9-B95A-FEE1CCC11C95}" type="presParOf" srcId="{9C8BD18E-2C54-4741-977D-9E88CD875DE6}" destId="{FE83AC4C-A355-4138-B323-765009DE8849}" srcOrd="1" destOrd="0" presId="urn:microsoft.com/office/officeart/2005/8/layout/vList4"/>
    <dgm:cxn modelId="{E0BB9FCD-9643-41AC-A9C5-000FA6CD6EC5}" type="presParOf" srcId="{9C8BD18E-2C54-4741-977D-9E88CD875DE6}" destId="{7F36E1F8-3206-491D-AF53-891FA39A40EA}" srcOrd="2" destOrd="0" presId="urn:microsoft.com/office/officeart/2005/8/layout/vList4"/>
    <dgm:cxn modelId="{D986BDF3-4B6B-4643-B62E-654DEE05B8A4}" type="presParOf" srcId="{77D422DC-2ECB-4F93-912E-8F9433A1AD98}" destId="{46AC1DCC-5B2C-467B-B1DF-3D8BACB380CF}" srcOrd="1" destOrd="0" presId="urn:microsoft.com/office/officeart/2005/8/layout/vList4"/>
    <dgm:cxn modelId="{1EDDFCD2-27B3-4234-8785-C8E7589AD9BD}" type="presParOf" srcId="{77D422DC-2ECB-4F93-912E-8F9433A1AD98}" destId="{6472EBF1-DB0D-40A8-82F2-82CD12075282}" srcOrd="2" destOrd="0" presId="urn:microsoft.com/office/officeart/2005/8/layout/vList4"/>
    <dgm:cxn modelId="{491225D8-874E-4259-B908-D47965820367}" type="presParOf" srcId="{6472EBF1-DB0D-40A8-82F2-82CD12075282}" destId="{34598C29-F222-4D12-9E1D-DC4C60EC4479}" srcOrd="0" destOrd="0" presId="urn:microsoft.com/office/officeart/2005/8/layout/vList4"/>
    <dgm:cxn modelId="{075D54B4-EEBA-428E-8C33-D13FACC47A97}" type="presParOf" srcId="{6472EBF1-DB0D-40A8-82F2-82CD12075282}" destId="{BA799FAD-BFA2-447A-BD8D-1E52D59DF4D8}" srcOrd="1" destOrd="0" presId="urn:microsoft.com/office/officeart/2005/8/layout/vList4"/>
    <dgm:cxn modelId="{9BE7FAF5-44E5-46F4-AC40-84BA7E0EEFCD}" type="presParOf" srcId="{6472EBF1-DB0D-40A8-82F2-82CD12075282}" destId="{F8806A81-D553-40EE-82FE-28835892FF29}" srcOrd="2" destOrd="0" presId="urn:microsoft.com/office/officeart/2005/8/layout/vList4"/>
    <dgm:cxn modelId="{887426AF-0C5E-42C5-A904-822806518339}" type="presParOf" srcId="{77D422DC-2ECB-4F93-912E-8F9433A1AD98}" destId="{45215249-FD2C-4455-BD63-FE3823D90CC3}" srcOrd="3" destOrd="0" presId="urn:microsoft.com/office/officeart/2005/8/layout/vList4"/>
    <dgm:cxn modelId="{7AEC1F49-CC2F-4F52-B028-9A73B7F14265}" type="presParOf" srcId="{77D422DC-2ECB-4F93-912E-8F9433A1AD98}" destId="{2CEF6741-8369-4873-BA82-CB3C004BD8FE}" srcOrd="4" destOrd="0" presId="urn:microsoft.com/office/officeart/2005/8/layout/vList4"/>
    <dgm:cxn modelId="{886C540E-9CD3-4C94-8DF0-9FCC0BC0BA6A}" type="presParOf" srcId="{2CEF6741-8369-4873-BA82-CB3C004BD8FE}" destId="{3A3A809E-A9B5-437B-A480-C3C32BB892AC}" srcOrd="0" destOrd="0" presId="urn:microsoft.com/office/officeart/2005/8/layout/vList4"/>
    <dgm:cxn modelId="{8941C773-61CF-4D80-82D5-C7E2B66CCA40}" type="presParOf" srcId="{2CEF6741-8369-4873-BA82-CB3C004BD8FE}" destId="{6EBA6F39-AA35-4587-9CE5-AACDBE171099}" srcOrd="1" destOrd="0" presId="urn:microsoft.com/office/officeart/2005/8/layout/vList4"/>
    <dgm:cxn modelId="{6ED3C8AE-9377-463E-B2C4-5978434B49DC}" type="presParOf" srcId="{2CEF6741-8369-4873-BA82-CB3C004BD8FE}" destId="{1FADD415-6C6D-4648-B5E8-CD34F6CE9B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8C3F966-E675-4865-9BDC-618DC45F5C2B}" type="doc">
      <dgm:prSet loTypeId="urn:microsoft.com/office/officeart/2005/8/layout/vList4" loCatId="list" qsTypeId="urn:microsoft.com/office/officeart/2005/8/quickstyle/3d2#8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72B497-F30F-449D-96B8-49D461F144A3}">
      <dgm:prSet phldrT="[Текст]" custT="1"/>
      <dgm:spPr/>
      <dgm:t>
        <a:bodyPr/>
        <a:lstStyle/>
        <a:p>
          <a:r>
            <a:rPr lang="ru-RU" sz="2000" dirty="0"/>
            <a:t>4. Стоимость текущих затрат: заработная плата, материалы и полуфабрикаты, транспортировка, управление информацией, контроль качества</a:t>
          </a:r>
          <a:endParaRPr lang="en-US" sz="2000" dirty="0"/>
        </a:p>
      </dgm:t>
    </dgm:pt>
    <dgm:pt modelId="{23A4A0FB-8EFD-4AC1-912D-8B020B22A2D9}" type="parTrans" cxnId="{9BBE6D3E-AF94-457C-9830-403773FF3DB7}">
      <dgm:prSet/>
      <dgm:spPr/>
      <dgm:t>
        <a:bodyPr/>
        <a:lstStyle/>
        <a:p>
          <a:endParaRPr lang="en-US"/>
        </a:p>
      </dgm:t>
    </dgm:pt>
    <dgm:pt modelId="{ABE7CA5C-4DB9-4479-B73E-5F1241281D2A}" type="sibTrans" cxnId="{9BBE6D3E-AF94-457C-9830-403773FF3DB7}">
      <dgm:prSet/>
      <dgm:spPr/>
      <dgm:t>
        <a:bodyPr/>
        <a:lstStyle/>
        <a:p>
          <a:endParaRPr lang="en-US"/>
        </a:p>
      </dgm:t>
    </dgm:pt>
    <dgm:pt modelId="{415D1A44-B4F9-4C04-9A1C-9B6A041E9FE1}">
      <dgm:prSet phldrT="[Текст]" custT="1"/>
      <dgm:spPr/>
      <dgm:t>
        <a:bodyPr/>
        <a:lstStyle/>
        <a:p>
          <a:r>
            <a:rPr lang="ru-RU" sz="2000" dirty="0">
              <a:solidFill>
                <a:schemeClr val="tx2"/>
              </a:solidFill>
            </a:rPr>
            <a:t>5. Снятие с производства: затраты на переоборудование производственных мощностей, утилизация остатков</a:t>
          </a:r>
          <a:endParaRPr lang="en-US" sz="2000" dirty="0">
            <a:solidFill>
              <a:schemeClr val="tx2"/>
            </a:solidFill>
          </a:endParaRPr>
        </a:p>
      </dgm:t>
    </dgm:pt>
    <dgm:pt modelId="{6E1CCE14-4896-4157-BC7E-9E8382B56E4B}" type="parTrans" cxnId="{F79AF2D2-5945-4E4E-8116-6A0DB6E12DE2}">
      <dgm:prSet/>
      <dgm:spPr/>
      <dgm:t>
        <a:bodyPr/>
        <a:lstStyle/>
        <a:p>
          <a:endParaRPr lang="en-US"/>
        </a:p>
      </dgm:t>
    </dgm:pt>
    <dgm:pt modelId="{735FA330-D4EA-4D00-B8B5-85359C8C5D30}" type="sibTrans" cxnId="{F79AF2D2-5945-4E4E-8116-6A0DB6E12DE2}">
      <dgm:prSet/>
      <dgm:spPr/>
      <dgm:t>
        <a:bodyPr/>
        <a:lstStyle/>
        <a:p>
          <a:endParaRPr lang="en-US"/>
        </a:p>
      </dgm:t>
    </dgm:pt>
    <dgm:pt modelId="{77D422DC-2ECB-4F93-912E-8F9433A1AD98}" type="pres">
      <dgm:prSet presAssocID="{B8C3F966-E675-4865-9BDC-618DC45F5C2B}" presName="linear" presStyleCnt="0">
        <dgm:presLayoutVars>
          <dgm:dir/>
          <dgm:resizeHandles val="exact"/>
        </dgm:presLayoutVars>
      </dgm:prSet>
      <dgm:spPr/>
    </dgm:pt>
    <dgm:pt modelId="{9C8BD18E-2C54-4741-977D-9E88CD875DE6}" type="pres">
      <dgm:prSet presAssocID="{2A72B497-F30F-449D-96B8-49D461F144A3}" presName="comp" presStyleCnt="0"/>
      <dgm:spPr/>
    </dgm:pt>
    <dgm:pt modelId="{63FB0D63-4A8D-445A-B7B7-9AA9EE4486F8}" type="pres">
      <dgm:prSet presAssocID="{2A72B497-F30F-449D-96B8-49D461F144A3}" presName="box" presStyleLbl="node1" presStyleIdx="0" presStyleCnt="2"/>
      <dgm:spPr/>
    </dgm:pt>
    <dgm:pt modelId="{FE83AC4C-A355-4138-B323-765009DE8849}" type="pres">
      <dgm:prSet presAssocID="{2A72B497-F30F-449D-96B8-49D461F144A3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7F36E1F8-3206-491D-AF53-891FA39A40EA}" type="pres">
      <dgm:prSet presAssocID="{2A72B497-F30F-449D-96B8-49D461F144A3}" presName="text" presStyleLbl="node1" presStyleIdx="0" presStyleCnt="2">
        <dgm:presLayoutVars>
          <dgm:bulletEnabled val="1"/>
        </dgm:presLayoutVars>
      </dgm:prSet>
      <dgm:spPr/>
    </dgm:pt>
    <dgm:pt modelId="{46AC1DCC-5B2C-467B-B1DF-3D8BACB380CF}" type="pres">
      <dgm:prSet presAssocID="{ABE7CA5C-4DB9-4479-B73E-5F1241281D2A}" presName="spacer" presStyleCnt="0"/>
      <dgm:spPr/>
    </dgm:pt>
    <dgm:pt modelId="{6472EBF1-DB0D-40A8-82F2-82CD12075282}" type="pres">
      <dgm:prSet presAssocID="{415D1A44-B4F9-4C04-9A1C-9B6A041E9FE1}" presName="comp" presStyleCnt="0"/>
      <dgm:spPr/>
    </dgm:pt>
    <dgm:pt modelId="{34598C29-F222-4D12-9E1D-DC4C60EC4479}" type="pres">
      <dgm:prSet presAssocID="{415D1A44-B4F9-4C04-9A1C-9B6A041E9FE1}" presName="box" presStyleLbl="node1" presStyleIdx="1" presStyleCnt="2"/>
      <dgm:spPr/>
    </dgm:pt>
    <dgm:pt modelId="{BA799FAD-BFA2-447A-BD8D-1E52D59DF4D8}" type="pres">
      <dgm:prSet presAssocID="{415D1A44-B4F9-4C04-9A1C-9B6A041E9FE1}" presName="img" presStyleLbl="fgImgPlac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F8806A81-D553-40EE-82FE-28835892FF29}" type="pres">
      <dgm:prSet presAssocID="{415D1A44-B4F9-4C04-9A1C-9B6A041E9FE1}" presName="text" presStyleLbl="node1" presStyleIdx="1" presStyleCnt="2">
        <dgm:presLayoutVars>
          <dgm:bulletEnabled val="1"/>
        </dgm:presLayoutVars>
      </dgm:prSet>
      <dgm:spPr/>
    </dgm:pt>
  </dgm:ptLst>
  <dgm:cxnLst>
    <dgm:cxn modelId="{9BBE6D3E-AF94-457C-9830-403773FF3DB7}" srcId="{B8C3F966-E675-4865-9BDC-618DC45F5C2B}" destId="{2A72B497-F30F-449D-96B8-49D461F144A3}" srcOrd="0" destOrd="0" parTransId="{23A4A0FB-8EFD-4AC1-912D-8B020B22A2D9}" sibTransId="{ABE7CA5C-4DB9-4479-B73E-5F1241281D2A}"/>
    <dgm:cxn modelId="{1BF15B6B-A633-44BD-AC3D-7EB9B316B769}" type="presOf" srcId="{B8C3F966-E675-4865-9BDC-618DC45F5C2B}" destId="{77D422DC-2ECB-4F93-912E-8F9433A1AD98}" srcOrd="0" destOrd="0" presId="urn:microsoft.com/office/officeart/2005/8/layout/vList4"/>
    <dgm:cxn modelId="{E1A0AC78-EF07-4666-ADC3-D61AE1B95EED}" type="presOf" srcId="{2A72B497-F30F-449D-96B8-49D461F144A3}" destId="{7F36E1F8-3206-491D-AF53-891FA39A40EA}" srcOrd="1" destOrd="0" presId="urn:microsoft.com/office/officeart/2005/8/layout/vList4"/>
    <dgm:cxn modelId="{0F6010A2-5B99-4A5C-93AE-11B3FD06CE2F}" type="presOf" srcId="{2A72B497-F30F-449D-96B8-49D461F144A3}" destId="{63FB0D63-4A8D-445A-B7B7-9AA9EE4486F8}" srcOrd="0" destOrd="0" presId="urn:microsoft.com/office/officeart/2005/8/layout/vList4"/>
    <dgm:cxn modelId="{4DEA45B0-92D2-46AC-ADF0-DEF965D4A70B}" type="presOf" srcId="{415D1A44-B4F9-4C04-9A1C-9B6A041E9FE1}" destId="{F8806A81-D553-40EE-82FE-28835892FF29}" srcOrd="1" destOrd="0" presId="urn:microsoft.com/office/officeart/2005/8/layout/vList4"/>
    <dgm:cxn modelId="{F79AF2D2-5945-4E4E-8116-6A0DB6E12DE2}" srcId="{B8C3F966-E675-4865-9BDC-618DC45F5C2B}" destId="{415D1A44-B4F9-4C04-9A1C-9B6A041E9FE1}" srcOrd="1" destOrd="0" parTransId="{6E1CCE14-4896-4157-BC7E-9E8382B56E4B}" sibTransId="{735FA330-D4EA-4D00-B8B5-85359C8C5D30}"/>
    <dgm:cxn modelId="{2C2090F4-3218-4368-AADF-A21D5944244F}" type="presOf" srcId="{415D1A44-B4F9-4C04-9A1C-9B6A041E9FE1}" destId="{34598C29-F222-4D12-9E1D-DC4C60EC4479}" srcOrd="0" destOrd="0" presId="urn:microsoft.com/office/officeart/2005/8/layout/vList4"/>
    <dgm:cxn modelId="{65FD41EF-E15C-4A40-B5D9-782EAF289D35}" type="presParOf" srcId="{77D422DC-2ECB-4F93-912E-8F9433A1AD98}" destId="{9C8BD18E-2C54-4741-977D-9E88CD875DE6}" srcOrd="0" destOrd="0" presId="urn:microsoft.com/office/officeart/2005/8/layout/vList4"/>
    <dgm:cxn modelId="{D2981F15-7E91-4686-9263-368AE8482A0C}" type="presParOf" srcId="{9C8BD18E-2C54-4741-977D-9E88CD875DE6}" destId="{63FB0D63-4A8D-445A-B7B7-9AA9EE4486F8}" srcOrd="0" destOrd="0" presId="urn:microsoft.com/office/officeart/2005/8/layout/vList4"/>
    <dgm:cxn modelId="{A6F96A9D-F8F7-49ED-9C34-562BA4683EF2}" type="presParOf" srcId="{9C8BD18E-2C54-4741-977D-9E88CD875DE6}" destId="{FE83AC4C-A355-4138-B323-765009DE8849}" srcOrd="1" destOrd="0" presId="urn:microsoft.com/office/officeart/2005/8/layout/vList4"/>
    <dgm:cxn modelId="{6C0EA2B0-BC91-4BF2-9F38-E22B1AB74929}" type="presParOf" srcId="{9C8BD18E-2C54-4741-977D-9E88CD875DE6}" destId="{7F36E1F8-3206-491D-AF53-891FA39A40EA}" srcOrd="2" destOrd="0" presId="urn:microsoft.com/office/officeart/2005/8/layout/vList4"/>
    <dgm:cxn modelId="{311A70F4-7346-4CB5-AB21-BEF6AD8F4A80}" type="presParOf" srcId="{77D422DC-2ECB-4F93-912E-8F9433A1AD98}" destId="{46AC1DCC-5B2C-467B-B1DF-3D8BACB380CF}" srcOrd="1" destOrd="0" presId="urn:microsoft.com/office/officeart/2005/8/layout/vList4"/>
    <dgm:cxn modelId="{AC358748-AB37-441B-823E-E8D45709C363}" type="presParOf" srcId="{77D422DC-2ECB-4F93-912E-8F9433A1AD98}" destId="{6472EBF1-DB0D-40A8-82F2-82CD12075282}" srcOrd="2" destOrd="0" presId="urn:microsoft.com/office/officeart/2005/8/layout/vList4"/>
    <dgm:cxn modelId="{8A476B13-DBD6-4FE6-8945-D2566EF0E805}" type="presParOf" srcId="{6472EBF1-DB0D-40A8-82F2-82CD12075282}" destId="{34598C29-F222-4D12-9E1D-DC4C60EC4479}" srcOrd="0" destOrd="0" presId="urn:microsoft.com/office/officeart/2005/8/layout/vList4"/>
    <dgm:cxn modelId="{828C8AE7-F32F-4E97-AF88-FC2DDFB54711}" type="presParOf" srcId="{6472EBF1-DB0D-40A8-82F2-82CD12075282}" destId="{BA799FAD-BFA2-447A-BD8D-1E52D59DF4D8}" srcOrd="1" destOrd="0" presId="urn:microsoft.com/office/officeart/2005/8/layout/vList4"/>
    <dgm:cxn modelId="{7EEA3731-BF0D-4FC4-BA7B-BA61676BD447}" type="presParOf" srcId="{6472EBF1-DB0D-40A8-82F2-82CD12075282}" destId="{F8806A81-D553-40EE-82FE-28835892FF2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7E234F7-119A-49E0-A69B-987845D53B0B}" type="doc">
      <dgm:prSet loTypeId="urn:microsoft.com/office/officeart/2008/layout/AscendingPictureAccentProcess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8D7CD12-EAD9-4132-ACF8-1436D1470578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планы счетов управленческого учета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40925C-1A3A-4F35-AD35-F63B0B54A30B}" type="parTrans" cxnId="{6D8209B7-C599-4272-B8EB-B04DB23D5F55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14F96DE4-9A64-49DA-A79D-0B4CE95DC517}" type="sibTrans" cxnId="{6D8209B7-C599-4272-B8EB-B04DB23D5F5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5C337E7-79DC-4B55-B4E0-166D9430CB21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международные бухгалтерские планы счетов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49A2C1-55D9-4A30-B14E-9650551CCD21}" type="parTrans" cxnId="{662B2A1B-3347-4D71-A619-A407EA4623AB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E1F16191-3EEC-4D07-AAC5-696ADAA485F2}" type="sibTrans" cxnId="{662B2A1B-3347-4D71-A619-A407EA4623AB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A3B8D9CC-FEED-42FF-8C05-78EE9B3BBF70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российские бухгалтерские планы счетов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908F22-77BE-4B62-B84B-00CAC04789D8}" type="parTrans" cxnId="{08409FD1-518E-4268-8907-261923979C7B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14312816-7A4B-4C6D-9755-8637D3B88DF6}" type="sibTrans" cxnId="{08409FD1-518E-4268-8907-261923979C7B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6F2EBE6-0149-4D71-9DE7-E01225DFA47B}" type="pres">
      <dgm:prSet presAssocID="{E7E234F7-119A-49E0-A69B-987845D53B0B}" presName="Name0" presStyleCnt="0">
        <dgm:presLayoutVars>
          <dgm:chMax val="7"/>
          <dgm:chPref val="7"/>
          <dgm:dir/>
        </dgm:presLayoutVars>
      </dgm:prSet>
      <dgm:spPr/>
    </dgm:pt>
    <dgm:pt modelId="{86F0755A-A993-45A5-8D2A-0341707CC3A0}" type="pres">
      <dgm:prSet presAssocID="{E7E234F7-119A-49E0-A69B-987845D53B0B}" presName="dot1" presStyleLbl="alignNode1" presStyleIdx="0" presStyleCnt="12"/>
      <dgm:spPr/>
    </dgm:pt>
    <dgm:pt modelId="{19F6EB57-0599-4900-920C-131BBB084FE2}" type="pres">
      <dgm:prSet presAssocID="{E7E234F7-119A-49E0-A69B-987845D53B0B}" presName="dot2" presStyleLbl="alignNode1" presStyleIdx="1" presStyleCnt="12"/>
      <dgm:spPr/>
    </dgm:pt>
    <dgm:pt modelId="{EF75F012-FE39-44BE-9FAF-F99B3E758AC4}" type="pres">
      <dgm:prSet presAssocID="{E7E234F7-119A-49E0-A69B-987845D53B0B}" presName="dot3" presStyleLbl="alignNode1" presStyleIdx="2" presStyleCnt="12"/>
      <dgm:spPr/>
    </dgm:pt>
    <dgm:pt modelId="{B7473C74-376F-4E65-BB60-08B48112A363}" type="pres">
      <dgm:prSet presAssocID="{E7E234F7-119A-49E0-A69B-987845D53B0B}" presName="dot4" presStyleLbl="alignNode1" presStyleIdx="3" presStyleCnt="12"/>
      <dgm:spPr/>
    </dgm:pt>
    <dgm:pt modelId="{AB798489-8A92-4900-8EB5-609F7C86FFD7}" type="pres">
      <dgm:prSet presAssocID="{E7E234F7-119A-49E0-A69B-987845D53B0B}" presName="dot5" presStyleLbl="alignNode1" presStyleIdx="4" presStyleCnt="12"/>
      <dgm:spPr/>
    </dgm:pt>
    <dgm:pt modelId="{FDBF0B9B-72D7-4672-B7D1-A55D13DB7B32}" type="pres">
      <dgm:prSet presAssocID="{E7E234F7-119A-49E0-A69B-987845D53B0B}" presName="dotArrow1" presStyleLbl="alignNode1" presStyleIdx="5" presStyleCnt="12"/>
      <dgm:spPr/>
    </dgm:pt>
    <dgm:pt modelId="{B5AD462E-73F0-42C6-BD29-19D483E55F4B}" type="pres">
      <dgm:prSet presAssocID="{E7E234F7-119A-49E0-A69B-987845D53B0B}" presName="dotArrow2" presStyleLbl="alignNode1" presStyleIdx="6" presStyleCnt="12"/>
      <dgm:spPr/>
    </dgm:pt>
    <dgm:pt modelId="{0997F5FC-A248-4D11-8A85-454C0B6E3EA3}" type="pres">
      <dgm:prSet presAssocID="{E7E234F7-119A-49E0-A69B-987845D53B0B}" presName="dotArrow3" presStyleLbl="alignNode1" presStyleIdx="7" presStyleCnt="12"/>
      <dgm:spPr/>
    </dgm:pt>
    <dgm:pt modelId="{05C16654-7DB2-4AC8-98C1-6365F67D52E3}" type="pres">
      <dgm:prSet presAssocID="{E7E234F7-119A-49E0-A69B-987845D53B0B}" presName="dotArrow4" presStyleLbl="alignNode1" presStyleIdx="8" presStyleCnt="12"/>
      <dgm:spPr/>
    </dgm:pt>
    <dgm:pt modelId="{FE0DE4F7-3F62-4EF6-9604-9562FFCEA884}" type="pres">
      <dgm:prSet presAssocID="{E7E234F7-119A-49E0-A69B-987845D53B0B}" presName="dotArrow5" presStyleLbl="alignNode1" presStyleIdx="9" presStyleCnt="12"/>
      <dgm:spPr/>
    </dgm:pt>
    <dgm:pt modelId="{0B53F6DA-7F86-404C-8BE4-C3A7B91A6C91}" type="pres">
      <dgm:prSet presAssocID="{E7E234F7-119A-49E0-A69B-987845D53B0B}" presName="dotArrow6" presStyleLbl="alignNode1" presStyleIdx="10" presStyleCnt="12"/>
      <dgm:spPr/>
    </dgm:pt>
    <dgm:pt modelId="{F79B35F9-3026-4398-9174-B21E1907CC6E}" type="pres">
      <dgm:prSet presAssocID="{E7E234F7-119A-49E0-A69B-987845D53B0B}" presName="dotArrow7" presStyleLbl="alignNode1" presStyleIdx="11" presStyleCnt="12"/>
      <dgm:spPr/>
    </dgm:pt>
    <dgm:pt modelId="{123C8982-6371-4D27-9C04-306EDD370BA9}" type="pres">
      <dgm:prSet presAssocID="{88D7CD12-EAD9-4132-ACF8-1436D1470578}" presName="parTx1" presStyleLbl="node1" presStyleIdx="0" presStyleCnt="3"/>
      <dgm:spPr/>
    </dgm:pt>
    <dgm:pt modelId="{9A6F334C-FEEC-49FD-8721-F135C3277E17}" type="pres">
      <dgm:prSet presAssocID="{14F96DE4-9A64-49DA-A79D-0B4CE95DC517}" presName="picture1" presStyleCnt="0"/>
      <dgm:spPr/>
    </dgm:pt>
    <dgm:pt modelId="{D1FAFCB0-350B-482F-8C6E-CA2C1298CB88}" type="pres">
      <dgm:prSet presAssocID="{14F96DE4-9A64-49DA-A79D-0B4CE95DC517}" presName="imageRepeatNode" presStyleLbl="fgImgPlace1" presStyleIdx="0" presStyleCnt="3"/>
      <dgm:spPr/>
    </dgm:pt>
    <dgm:pt modelId="{46FABDA3-249D-4EE5-85EC-20CDDEF04B55}" type="pres">
      <dgm:prSet presAssocID="{85C337E7-79DC-4B55-B4E0-166D9430CB21}" presName="parTx2" presStyleLbl="node1" presStyleIdx="1" presStyleCnt="3"/>
      <dgm:spPr/>
    </dgm:pt>
    <dgm:pt modelId="{462A3572-805C-4B6D-AC8B-5CF7226820E1}" type="pres">
      <dgm:prSet presAssocID="{E1F16191-3EEC-4D07-AAC5-696ADAA485F2}" presName="picture2" presStyleCnt="0"/>
      <dgm:spPr/>
    </dgm:pt>
    <dgm:pt modelId="{8A130901-81F9-439C-88A5-E6787CC39EA2}" type="pres">
      <dgm:prSet presAssocID="{E1F16191-3EEC-4D07-AAC5-696ADAA485F2}" presName="imageRepeatNode" presStyleLbl="fgImgPlace1" presStyleIdx="1" presStyleCnt="3"/>
      <dgm:spPr/>
    </dgm:pt>
    <dgm:pt modelId="{A196CB22-35D7-4811-9A0F-980447198578}" type="pres">
      <dgm:prSet presAssocID="{A3B8D9CC-FEED-42FF-8C05-78EE9B3BBF70}" presName="parTx3" presStyleLbl="node1" presStyleIdx="2" presStyleCnt="3"/>
      <dgm:spPr/>
    </dgm:pt>
    <dgm:pt modelId="{55D5CDEB-E62C-4948-ACE9-3CFF626EE68C}" type="pres">
      <dgm:prSet presAssocID="{14312816-7A4B-4C6D-9755-8637D3B88DF6}" presName="picture3" presStyleCnt="0"/>
      <dgm:spPr/>
    </dgm:pt>
    <dgm:pt modelId="{6C36E080-30FD-42F2-97F8-4DD8E85F7228}" type="pres">
      <dgm:prSet presAssocID="{14312816-7A4B-4C6D-9755-8637D3B88DF6}" presName="imageRepeatNode" presStyleLbl="fgImgPlace1" presStyleIdx="2" presStyleCnt="3"/>
      <dgm:spPr/>
    </dgm:pt>
  </dgm:ptLst>
  <dgm:cxnLst>
    <dgm:cxn modelId="{71F5E00E-5665-4B4E-B673-723D5DD61632}" type="presOf" srcId="{88D7CD12-EAD9-4132-ACF8-1436D1470578}" destId="{123C8982-6371-4D27-9C04-306EDD370BA9}" srcOrd="0" destOrd="0" presId="urn:microsoft.com/office/officeart/2008/layout/AscendingPictureAccentProcess"/>
    <dgm:cxn modelId="{662B2A1B-3347-4D71-A619-A407EA4623AB}" srcId="{E7E234F7-119A-49E0-A69B-987845D53B0B}" destId="{85C337E7-79DC-4B55-B4E0-166D9430CB21}" srcOrd="1" destOrd="0" parTransId="{4549A2C1-55D9-4A30-B14E-9650551CCD21}" sibTransId="{E1F16191-3EEC-4D07-AAC5-696ADAA485F2}"/>
    <dgm:cxn modelId="{FC098D30-5E65-4A69-A0AF-3D7DC23E1884}" type="presOf" srcId="{14F96DE4-9A64-49DA-A79D-0B4CE95DC517}" destId="{D1FAFCB0-350B-482F-8C6E-CA2C1298CB88}" srcOrd="0" destOrd="0" presId="urn:microsoft.com/office/officeart/2008/layout/AscendingPictureAccentProcess"/>
    <dgm:cxn modelId="{94D21A7D-273D-48E7-9AFD-D35F43EB7EAF}" type="presOf" srcId="{14312816-7A4B-4C6D-9755-8637D3B88DF6}" destId="{6C36E080-30FD-42F2-97F8-4DD8E85F7228}" srcOrd="0" destOrd="0" presId="urn:microsoft.com/office/officeart/2008/layout/AscendingPictureAccentProcess"/>
    <dgm:cxn modelId="{A1F9AF8D-C6B0-4E9B-B46B-8A00958BF863}" type="presOf" srcId="{85C337E7-79DC-4B55-B4E0-166D9430CB21}" destId="{46FABDA3-249D-4EE5-85EC-20CDDEF04B55}" srcOrd="0" destOrd="0" presId="urn:microsoft.com/office/officeart/2008/layout/AscendingPictureAccentProcess"/>
    <dgm:cxn modelId="{E7C8F5B4-10BB-46DC-AFE3-84D0ECCF1F1F}" type="presOf" srcId="{E1F16191-3EEC-4D07-AAC5-696ADAA485F2}" destId="{8A130901-81F9-439C-88A5-E6787CC39EA2}" srcOrd="0" destOrd="0" presId="urn:microsoft.com/office/officeart/2008/layout/AscendingPictureAccentProcess"/>
    <dgm:cxn modelId="{6D8209B7-C599-4272-B8EB-B04DB23D5F55}" srcId="{E7E234F7-119A-49E0-A69B-987845D53B0B}" destId="{88D7CD12-EAD9-4132-ACF8-1436D1470578}" srcOrd="0" destOrd="0" parTransId="{8240925C-1A3A-4F35-AD35-F63B0B54A30B}" sibTransId="{14F96DE4-9A64-49DA-A79D-0B4CE95DC517}"/>
    <dgm:cxn modelId="{938971BE-AC6B-4F96-A2F9-66D9FD08E9EE}" type="presOf" srcId="{A3B8D9CC-FEED-42FF-8C05-78EE9B3BBF70}" destId="{A196CB22-35D7-4811-9A0F-980447198578}" srcOrd="0" destOrd="0" presId="urn:microsoft.com/office/officeart/2008/layout/AscendingPictureAccentProcess"/>
    <dgm:cxn modelId="{08409FD1-518E-4268-8907-261923979C7B}" srcId="{E7E234F7-119A-49E0-A69B-987845D53B0B}" destId="{A3B8D9CC-FEED-42FF-8C05-78EE9B3BBF70}" srcOrd="2" destOrd="0" parTransId="{09908F22-77BE-4B62-B84B-00CAC04789D8}" sibTransId="{14312816-7A4B-4C6D-9755-8637D3B88DF6}"/>
    <dgm:cxn modelId="{3C19BFD9-54DA-49FA-8FD9-98A374F916AA}" type="presOf" srcId="{E7E234F7-119A-49E0-A69B-987845D53B0B}" destId="{86F2EBE6-0149-4D71-9DE7-E01225DFA47B}" srcOrd="0" destOrd="0" presId="urn:microsoft.com/office/officeart/2008/layout/AscendingPictureAccentProcess"/>
    <dgm:cxn modelId="{49A7DD21-E68E-47A2-A765-6B9BB950A8EB}" type="presParOf" srcId="{86F2EBE6-0149-4D71-9DE7-E01225DFA47B}" destId="{86F0755A-A993-45A5-8D2A-0341707CC3A0}" srcOrd="0" destOrd="0" presId="urn:microsoft.com/office/officeart/2008/layout/AscendingPictureAccentProcess"/>
    <dgm:cxn modelId="{274A1EED-A3BB-4C3D-9005-AE3FBE7B5D0B}" type="presParOf" srcId="{86F2EBE6-0149-4D71-9DE7-E01225DFA47B}" destId="{19F6EB57-0599-4900-920C-131BBB084FE2}" srcOrd="1" destOrd="0" presId="urn:microsoft.com/office/officeart/2008/layout/AscendingPictureAccentProcess"/>
    <dgm:cxn modelId="{A114E319-223D-4277-A628-6C0A763E10A6}" type="presParOf" srcId="{86F2EBE6-0149-4D71-9DE7-E01225DFA47B}" destId="{EF75F012-FE39-44BE-9FAF-F99B3E758AC4}" srcOrd="2" destOrd="0" presId="urn:microsoft.com/office/officeart/2008/layout/AscendingPictureAccentProcess"/>
    <dgm:cxn modelId="{824CDE10-6DBA-4E1D-A089-77729456AD20}" type="presParOf" srcId="{86F2EBE6-0149-4D71-9DE7-E01225DFA47B}" destId="{B7473C74-376F-4E65-BB60-08B48112A363}" srcOrd="3" destOrd="0" presId="urn:microsoft.com/office/officeart/2008/layout/AscendingPictureAccentProcess"/>
    <dgm:cxn modelId="{B82E8D6A-DB77-4B9D-B140-9E71F3C2967D}" type="presParOf" srcId="{86F2EBE6-0149-4D71-9DE7-E01225DFA47B}" destId="{AB798489-8A92-4900-8EB5-609F7C86FFD7}" srcOrd="4" destOrd="0" presId="urn:microsoft.com/office/officeart/2008/layout/AscendingPictureAccentProcess"/>
    <dgm:cxn modelId="{76904ABB-301B-49AB-B75D-31861F74154F}" type="presParOf" srcId="{86F2EBE6-0149-4D71-9DE7-E01225DFA47B}" destId="{FDBF0B9B-72D7-4672-B7D1-A55D13DB7B32}" srcOrd="5" destOrd="0" presId="urn:microsoft.com/office/officeart/2008/layout/AscendingPictureAccentProcess"/>
    <dgm:cxn modelId="{2FDA5ED3-1732-4B0C-AD92-26D66029A8D9}" type="presParOf" srcId="{86F2EBE6-0149-4D71-9DE7-E01225DFA47B}" destId="{B5AD462E-73F0-42C6-BD29-19D483E55F4B}" srcOrd="6" destOrd="0" presId="urn:microsoft.com/office/officeart/2008/layout/AscendingPictureAccentProcess"/>
    <dgm:cxn modelId="{EA5A18E1-0512-4B0B-BA79-626D62769C01}" type="presParOf" srcId="{86F2EBE6-0149-4D71-9DE7-E01225DFA47B}" destId="{0997F5FC-A248-4D11-8A85-454C0B6E3EA3}" srcOrd="7" destOrd="0" presId="urn:microsoft.com/office/officeart/2008/layout/AscendingPictureAccentProcess"/>
    <dgm:cxn modelId="{6F66696E-AB5F-40E6-8FF4-3133CCD23A16}" type="presParOf" srcId="{86F2EBE6-0149-4D71-9DE7-E01225DFA47B}" destId="{05C16654-7DB2-4AC8-98C1-6365F67D52E3}" srcOrd="8" destOrd="0" presId="urn:microsoft.com/office/officeart/2008/layout/AscendingPictureAccentProcess"/>
    <dgm:cxn modelId="{BD501863-683C-4A7B-B23F-7D78CDDDC509}" type="presParOf" srcId="{86F2EBE6-0149-4D71-9DE7-E01225DFA47B}" destId="{FE0DE4F7-3F62-4EF6-9604-9562FFCEA884}" srcOrd="9" destOrd="0" presId="urn:microsoft.com/office/officeart/2008/layout/AscendingPictureAccentProcess"/>
    <dgm:cxn modelId="{E8673B94-247E-4D57-8D6D-505045AACBA2}" type="presParOf" srcId="{86F2EBE6-0149-4D71-9DE7-E01225DFA47B}" destId="{0B53F6DA-7F86-404C-8BE4-C3A7B91A6C91}" srcOrd="10" destOrd="0" presId="urn:microsoft.com/office/officeart/2008/layout/AscendingPictureAccentProcess"/>
    <dgm:cxn modelId="{D1C6B343-DC45-4BE8-8099-01D1A7DCFAA8}" type="presParOf" srcId="{86F2EBE6-0149-4D71-9DE7-E01225DFA47B}" destId="{F79B35F9-3026-4398-9174-B21E1907CC6E}" srcOrd="11" destOrd="0" presId="urn:microsoft.com/office/officeart/2008/layout/AscendingPictureAccentProcess"/>
    <dgm:cxn modelId="{F06CB1C1-A1E0-4FE8-B3F7-543BB473A137}" type="presParOf" srcId="{86F2EBE6-0149-4D71-9DE7-E01225DFA47B}" destId="{123C8982-6371-4D27-9C04-306EDD370BA9}" srcOrd="12" destOrd="0" presId="urn:microsoft.com/office/officeart/2008/layout/AscendingPictureAccentProcess"/>
    <dgm:cxn modelId="{1DE8CBCD-F904-40E8-ABDC-64F5DDCEBB3B}" type="presParOf" srcId="{86F2EBE6-0149-4D71-9DE7-E01225DFA47B}" destId="{9A6F334C-FEEC-49FD-8721-F135C3277E17}" srcOrd="13" destOrd="0" presId="urn:microsoft.com/office/officeart/2008/layout/AscendingPictureAccentProcess"/>
    <dgm:cxn modelId="{CA599EFC-E6DA-4E19-8BA9-E53A6277E610}" type="presParOf" srcId="{9A6F334C-FEEC-49FD-8721-F135C3277E17}" destId="{D1FAFCB0-350B-482F-8C6E-CA2C1298CB88}" srcOrd="0" destOrd="0" presId="urn:microsoft.com/office/officeart/2008/layout/AscendingPictureAccentProcess"/>
    <dgm:cxn modelId="{87011A99-AF11-42D3-8A0C-63E4488833E0}" type="presParOf" srcId="{86F2EBE6-0149-4D71-9DE7-E01225DFA47B}" destId="{46FABDA3-249D-4EE5-85EC-20CDDEF04B55}" srcOrd="14" destOrd="0" presId="urn:microsoft.com/office/officeart/2008/layout/AscendingPictureAccentProcess"/>
    <dgm:cxn modelId="{D4712289-9C0E-4E68-A0B5-BD03CCD487BA}" type="presParOf" srcId="{86F2EBE6-0149-4D71-9DE7-E01225DFA47B}" destId="{462A3572-805C-4B6D-AC8B-5CF7226820E1}" srcOrd="15" destOrd="0" presId="urn:microsoft.com/office/officeart/2008/layout/AscendingPictureAccentProcess"/>
    <dgm:cxn modelId="{C353E231-3505-4F30-B5D5-2FBF516DDF37}" type="presParOf" srcId="{462A3572-805C-4B6D-AC8B-5CF7226820E1}" destId="{8A130901-81F9-439C-88A5-E6787CC39EA2}" srcOrd="0" destOrd="0" presId="urn:microsoft.com/office/officeart/2008/layout/AscendingPictureAccentProcess"/>
    <dgm:cxn modelId="{464F4645-E57D-4CAB-8728-E791C61F7456}" type="presParOf" srcId="{86F2EBE6-0149-4D71-9DE7-E01225DFA47B}" destId="{A196CB22-35D7-4811-9A0F-980447198578}" srcOrd="16" destOrd="0" presId="urn:microsoft.com/office/officeart/2008/layout/AscendingPictureAccentProcess"/>
    <dgm:cxn modelId="{B5A5AEFF-27F7-4975-AE30-5184ED757BEB}" type="presParOf" srcId="{86F2EBE6-0149-4D71-9DE7-E01225DFA47B}" destId="{55D5CDEB-E62C-4948-ACE9-3CFF626EE68C}" srcOrd="17" destOrd="0" presId="urn:microsoft.com/office/officeart/2008/layout/AscendingPictureAccentProcess"/>
    <dgm:cxn modelId="{9B9FAF3F-7E08-4EA4-A087-ED7095BBBE9D}" type="presParOf" srcId="{55D5CDEB-E62C-4948-ACE9-3CFF626EE68C}" destId="{6C36E080-30FD-42F2-97F8-4DD8E85F722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8C3F966-E675-4865-9BDC-618DC45F5C2B}" type="doc">
      <dgm:prSet loTypeId="urn:microsoft.com/office/officeart/2005/8/layout/vList4" loCatId="list" qsTypeId="urn:microsoft.com/office/officeart/2005/8/quickstyle/3d2#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72B497-F30F-449D-96B8-49D461F144A3}">
      <dgm:prSet phldrT="[Текст]" custT="1"/>
      <dgm:spPr/>
      <dgm:t>
        <a:bodyPr/>
        <a:lstStyle/>
        <a:p>
          <a:r>
            <a:rPr lang="ru-RU" sz="1600" b="1" i="1" dirty="0">
              <a:latin typeface="Arial" panose="020B0604020202020204" pitchFamily="34" charset="0"/>
              <a:cs typeface="Arial" panose="020B0604020202020204" pitchFamily="34" charset="0"/>
            </a:rPr>
            <a:t>технологический аудит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– проверка технологических процессов, методов, приемов и процедур, используемых в организации, с целью оценки их производительности и эффективности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A4A0FB-8EFD-4AC1-912D-8B020B22A2D9}" type="parTrans" cxnId="{9BBE6D3E-AF94-457C-9830-403773FF3DB7}">
      <dgm:prSet/>
      <dgm:spPr/>
      <dgm:t>
        <a:bodyPr/>
        <a:lstStyle/>
        <a:p>
          <a:endParaRPr lang="en-US"/>
        </a:p>
      </dgm:t>
    </dgm:pt>
    <dgm:pt modelId="{ABE7CA5C-4DB9-4479-B73E-5F1241281D2A}" type="sibTrans" cxnId="{9BBE6D3E-AF94-457C-9830-403773FF3DB7}">
      <dgm:prSet/>
      <dgm:spPr/>
      <dgm:t>
        <a:bodyPr/>
        <a:lstStyle/>
        <a:p>
          <a:endParaRPr lang="en-US"/>
        </a:p>
      </dgm:t>
    </dgm:pt>
    <dgm:pt modelId="{415D1A44-B4F9-4C04-9A1C-9B6A041E9FE1}">
      <dgm:prSet phldrT="[Текст]" custT="1"/>
      <dgm:spPr/>
      <dgm:t>
        <a:bodyPr/>
        <a:lstStyle/>
        <a:p>
          <a:r>
            <a:rPr lang="ru-RU" sz="16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ценовой аудит</a:t>
          </a:r>
          <a:r>
            <a: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– это проверка обоснованности установления цены на инвестиционные проекты, реализуемые государственными и частными организациями</a:t>
          </a:r>
          <a:endParaRPr lang="en-US" sz="16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1CCE14-4896-4157-BC7E-9E8382B56E4B}" type="parTrans" cxnId="{F79AF2D2-5945-4E4E-8116-6A0DB6E12DE2}">
      <dgm:prSet/>
      <dgm:spPr/>
      <dgm:t>
        <a:bodyPr/>
        <a:lstStyle/>
        <a:p>
          <a:endParaRPr lang="en-US"/>
        </a:p>
      </dgm:t>
    </dgm:pt>
    <dgm:pt modelId="{735FA330-D4EA-4D00-B8B5-85359C8C5D30}" type="sibTrans" cxnId="{F79AF2D2-5945-4E4E-8116-6A0DB6E12DE2}">
      <dgm:prSet/>
      <dgm:spPr/>
      <dgm:t>
        <a:bodyPr/>
        <a:lstStyle/>
        <a:p>
          <a:endParaRPr lang="en-US"/>
        </a:p>
      </dgm:t>
    </dgm:pt>
    <dgm:pt modelId="{A698C281-3F41-4BDD-A826-D8D26CE1C578}">
      <dgm:prSet phldrT="[Текст]" custT="1"/>
      <dgm:spPr/>
      <dgm:t>
        <a:bodyPr/>
        <a:lstStyle/>
        <a:p>
          <a:r>
            <a:rPr lang="ru-RU" sz="16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управленческий аудит</a:t>
          </a:r>
          <a:r>
            <a: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– это проверка и совершенствование организации и управления предприятием, качественных сторон производственной деятельности, оценка эффективности производства и финансовых вложений, производительности, рациональности использования средств, их экономии</a:t>
          </a:r>
          <a:endParaRPr lang="en-US" sz="16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45751-EEB3-4F82-9E2A-016C290EEF5C}" type="parTrans" cxnId="{87E0E710-562D-452B-80D7-E5D81F495723}">
      <dgm:prSet/>
      <dgm:spPr/>
      <dgm:t>
        <a:bodyPr/>
        <a:lstStyle/>
        <a:p>
          <a:endParaRPr lang="en-US"/>
        </a:p>
      </dgm:t>
    </dgm:pt>
    <dgm:pt modelId="{4E4EB062-6145-41F6-B694-D5D4EED64971}" type="sibTrans" cxnId="{87E0E710-562D-452B-80D7-E5D81F495723}">
      <dgm:prSet/>
      <dgm:spPr/>
      <dgm:t>
        <a:bodyPr/>
        <a:lstStyle/>
        <a:p>
          <a:endParaRPr lang="en-US"/>
        </a:p>
      </dgm:t>
    </dgm:pt>
    <dgm:pt modelId="{77D422DC-2ECB-4F93-912E-8F9433A1AD98}" type="pres">
      <dgm:prSet presAssocID="{B8C3F966-E675-4865-9BDC-618DC45F5C2B}" presName="linear" presStyleCnt="0">
        <dgm:presLayoutVars>
          <dgm:dir/>
          <dgm:resizeHandles val="exact"/>
        </dgm:presLayoutVars>
      </dgm:prSet>
      <dgm:spPr/>
    </dgm:pt>
    <dgm:pt modelId="{9C8BD18E-2C54-4741-977D-9E88CD875DE6}" type="pres">
      <dgm:prSet presAssocID="{2A72B497-F30F-449D-96B8-49D461F144A3}" presName="comp" presStyleCnt="0"/>
      <dgm:spPr/>
    </dgm:pt>
    <dgm:pt modelId="{63FB0D63-4A8D-445A-B7B7-9AA9EE4486F8}" type="pres">
      <dgm:prSet presAssocID="{2A72B497-F30F-449D-96B8-49D461F144A3}" presName="box" presStyleLbl="node1" presStyleIdx="0" presStyleCnt="3" custLinFactNeighborX="-404" custLinFactNeighborY="2492"/>
      <dgm:spPr/>
    </dgm:pt>
    <dgm:pt modelId="{FE83AC4C-A355-4138-B323-765009DE8849}" type="pres">
      <dgm:prSet presAssocID="{2A72B497-F30F-449D-96B8-49D461F144A3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7F36E1F8-3206-491D-AF53-891FA39A40EA}" type="pres">
      <dgm:prSet presAssocID="{2A72B497-F30F-449D-96B8-49D461F144A3}" presName="text" presStyleLbl="node1" presStyleIdx="0" presStyleCnt="3">
        <dgm:presLayoutVars>
          <dgm:bulletEnabled val="1"/>
        </dgm:presLayoutVars>
      </dgm:prSet>
      <dgm:spPr/>
    </dgm:pt>
    <dgm:pt modelId="{46AC1DCC-5B2C-467B-B1DF-3D8BACB380CF}" type="pres">
      <dgm:prSet presAssocID="{ABE7CA5C-4DB9-4479-B73E-5F1241281D2A}" presName="spacer" presStyleCnt="0"/>
      <dgm:spPr/>
    </dgm:pt>
    <dgm:pt modelId="{6472EBF1-DB0D-40A8-82F2-82CD12075282}" type="pres">
      <dgm:prSet presAssocID="{415D1A44-B4F9-4C04-9A1C-9B6A041E9FE1}" presName="comp" presStyleCnt="0"/>
      <dgm:spPr/>
    </dgm:pt>
    <dgm:pt modelId="{34598C29-F222-4D12-9E1D-DC4C60EC4479}" type="pres">
      <dgm:prSet presAssocID="{415D1A44-B4F9-4C04-9A1C-9B6A041E9FE1}" presName="box" presStyleLbl="node1" presStyleIdx="1" presStyleCnt="3"/>
      <dgm:spPr/>
    </dgm:pt>
    <dgm:pt modelId="{BA799FAD-BFA2-447A-BD8D-1E52D59DF4D8}" type="pres">
      <dgm:prSet presAssocID="{415D1A44-B4F9-4C04-9A1C-9B6A041E9FE1}" presName="img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F8806A81-D553-40EE-82FE-28835892FF29}" type="pres">
      <dgm:prSet presAssocID="{415D1A44-B4F9-4C04-9A1C-9B6A041E9FE1}" presName="text" presStyleLbl="node1" presStyleIdx="1" presStyleCnt="3">
        <dgm:presLayoutVars>
          <dgm:bulletEnabled val="1"/>
        </dgm:presLayoutVars>
      </dgm:prSet>
      <dgm:spPr/>
    </dgm:pt>
    <dgm:pt modelId="{45215249-FD2C-4455-BD63-FE3823D90CC3}" type="pres">
      <dgm:prSet presAssocID="{735FA330-D4EA-4D00-B8B5-85359C8C5D30}" presName="spacer" presStyleCnt="0"/>
      <dgm:spPr/>
    </dgm:pt>
    <dgm:pt modelId="{2CEF6741-8369-4873-BA82-CB3C004BD8FE}" type="pres">
      <dgm:prSet presAssocID="{A698C281-3F41-4BDD-A826-D8D26CE1C578}" presName="comp" presStyleCnt="0"/>
      <dgm:spPr/>
    </dgm:pt>
    <dgm:pt modelId="{3A3A809E-A9B5-437B-A480-C3C32BB892AC}" type="pres">
      <dgm:prSet presAssocID="{A698C281-3F41-4BDD-A826-D8D26CE1C578}" presName="box" presStyleLbl="node1" presStyleIdx="2" presStyleCnt="3"/>
      <dgm:spPr/>
    </dgm:pt>
    <dgm:pt modelId="{6EBA6F39-AA35-4587-9CE5-AACDBE171099}" type="pres">
      <dgm:prSet presAssocID="{A698C281-3F41-4BDD-A826-D8D26CE1C578}" presName="img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1FADD415-6C6D-4648-B5E8-CD34F6CE9B57}" type="pres">
      <dgm:prSet presAssocID="{A698C281-3F41-4BDD-A826-D8D26CE1C578}" presName="text" presStyleLbl="node1" presStyleIdx="2" presStyleCnt="3">
        <dgm:presLayoutVars>
          <dgm:bulletEnabled val="1"/>
        </dgm:presLayoutVars>
      </dgm:prSet>
      <dgm:spPr/>
    </dgm:pt>
  </dgm:ptLst>
  <dgm:cxnLst>
    <dgm:cxn modelId="{1010D005-51D9-4ED5-AF30-4736B1082458}" type="presOf" srcId="{2A72B497-F30F-449D-96B8-49D461F144A3}" destId="{63FB0D63-4A8D-445A-B7B7-9AA9EE4486F8}" srcOrd="0" destOrd="0" presId="urn:microsoft.com/office/officeart/2005/8/layout/vList4"/>
    <dgm:cxn modelId="{4B707407-716A-472E-B98A-CDA983DE226F}" type="presOf" srcId="{415D1A44-B4F9-4C04-9A1C-9B6A041E9FE1}" destId="{34598C29-F222-4D12-9E1D-DC4C60EC4479}" srcOrd="0" destOrd="0" presId="urn:microsoft.com/office/officeart/2005/8/layout/vList4"/>
    <dgm:cxn modelId="{87E0E710-562D-452B-80D7-E5D81F495723}" srcId="{B8C3F966-E675-4865-9BDC-618DC45F5C2B}" destId="{A698C281-3F41-4BDD-A826-D8D26CE1C578}" srcOrd="2" destOrd="0" parTransId="{E4345751-EEB3-4F82-9E2A-016C290EEF5C}" sibTransId="{4E4EB062-6145-41F6-B694-D5D4EED64971}"/>
    <dgm:cxn modelId="{986D3821-3775-48A3-B95D-BDC6A3846415}" type="presOf" srcId="{A698C281-3F41-4BDD-A826-D8D26CE1C578}" destId="{1FADD415-6C6D-4648-B5E8-CD34F6CE9B57}" srcOrd="1" destOrd="0" presId="urn:microsoft.com/office/officeart/2005/8/layout/vList4"/>
    <dgm:cxn modelId="{F2F85332-1A42-4FDC-971B-28FB7164B088}" type="presOf" srcId="{A698C281-3F41-4BDD-A826-D8D26CE1C578}" destId="{3A3A809E-A9B5-437B-A480-C3C32BB892AC}" srcOrd="0" destOrd="0" presId="urn:microsoft.com/office/officeart/2005/8/layout/vList4"/>
    <dgm:cxn modelId="{A918CB32-D4C2-4C94-AC49-6ADB12A67D75}" type="presOf" srcId="{2A72B497-F30F-449D-96B8-49D461F144A3}" destId="{7F36E1F8-3206-491D-AF53-891FA39A40EA}" srcOrd="1" destOrd="0" presId="urn:microsoft.com/office/officeart/2005/8/layout/vList4"/>
    <dgm:cxn modelId="{9BBE6D3E-AF94-457C-9830-403773FF3DB7}" srcId="{B8C3F966-E675-4865-9BDC-618DC45F5C2B}" destId="{2A72B497-F30F-449D-96B8-49D461F144A3}" srcOrd="0" destOrd="0" parTransId="{23A4A0FB-8EFD-4AC1-912D-8B020B22A2D9}" sibTransId="{ABE7CA5C-4DB9-4479-B73E-5F1241281D2A}"/>
    <dgm:cxn modelId="{8E5628A9-0E8B-4453-8225-800BDC286AF8}" type="presOf" srcId="{415D1A44-B4F9-4C04-9A1C-9B6A041E9FE1}" destId="{F8806A81-D553-40EE-82FE-28835892FF29}" srcOrd="1" destOrd="0" presId="urn:microsoft.com/office/officeart/2005/8/layout/vList4"/>
    <dgm:cxn modelId="{E1B16BB8-314A-40E3-A901-704DD53A58AD}" type="presOf" srcId="{B8C3F966-E675-4865-9BDC-618DC45F5C2B}" destId="{77D422DC-2ECB-4F93-912E-8F9433A1AD98}" srcOrd="0" destOrd="0" presId="urn:microsoft.com/office/officeart/2005/8/layout/vList4"/>
    <dgm:cxn modelId="{F79AF2D2-5945-4E4E-8116-6A0DB6E12DE2}" srcId="{B8C3F966-E675-4865-9BDC-618DC45F5C2B}" destId="{415D1A44-B4F9-4C04-9A1C-9B6A041E9FE1}" srcOrd="1" destOrd="0" parTransId="{6E1CCE14-4896-4157-BC7E-9E8382B56E4B}" sibTransId="{735FA330-D4EA-4D00-B8B5-85359C8C5D30}"/>
    <dgm:cxn modelId="{CF06A69B-AF2D-4846-B2BC-B0C9316FAB3A}" type="presParOf" srcId="{77D422DC-2ECB-4F93-912E-8F9433A1AD98}" destId="{9C8BD18E-2C54-4741-977D-9E88CD875DE6}" srcOrd="0" destOrd="0" presId="urn:microsoft.com/office/officeart/2005/8/layout/vList4"/>
    <dgm:cxn modelId="{1E8F63A9-5C1D-41AE-90A2-C946D3842C41}" type="presParOf" srcId="{9C8BD18E-2C54-4741-977D-9E88CD875DE6}" destId="{63FB0D63-4A8D-445A-B7B7-9AA9EE4486F8}" srcOrd="0" destOrd="0" presId="urn:microsoft.com/office/officeart/2005/8/layout/vList4"/>
    <dgm:cxn modelId="{376F675C-5E09-4624-9AAE-5DE883746353}" type="presParOf" srcId="{9C8BD18E-2C54-4741-977D-9E88CD875DE6}" destId="{FE83AC4C-A355-4138-B323-765009DE8849}" srcOrd="1" destOrd="0" presId="urn:microsoft.com/office/officeart/2005/8/layout/vList4"/>
    <dgm:cxn modelId="{A88E4A50-D831-4081-80D2-385C02F95AAE}" type="presParOf" srcId="{9C8BD18E-2C54-4741-977D-9E88CD875DE6}" destId="{7F36E1F8-3206-491D-AF53-891FA39A40EA}" srcOrd="2" destOrd="0" presId="urn:microsoft.com/office/officeart/2005/8/layout/vList4"/>
    <dgm:cxn modelId="{5FAA9A01-515E-4114-A24A-3D8382DF5E9C}" type="presParOf" srcId="{77D422DC-2ECB-4F93-912E-8F9433A1AD98}" destId="{46AC1DCC-5B2C-467B-B1DF-3D8BACB380CF}" srcOrd="1" destOrd="0" presId="urn:microsoft.com/office/officeart/2005/8/layout/vList4"/>
    <dgm:cxn modelId="{C8956436-3DD9-417D-A277-A6FDDA3ABEFD}" type="presParOf" srcId="{77D422DC-2ECB-4F93-912E-8F9433A1AD98}" destId="{6472EBF1-DB0D-40A8-82F2-82CD12075282}" srcOrd="2" destOrd="0" presId="urn:microsoft.com/office/officeart/2005/8/layout/vList4"/>
    <dgm:cxn modelId="{933E84FF-B5CE-4A87-A409-A451DBA0DF87}" type="presParOf" srcId="{6472EBF1-DB0D-40A8-82F2-82CD12075282}" destId="{34598C29-F222-4D12-9E1D-DC4C60EC4479}" srcOrd="0" destOrd="0" presId="urn:microsoft.com/office/officeart/2005/8/layout/vList4"/>
    <dgm:cxn modelId="{2A099D4B-E330-4E85-8E52-AC8F7C03F412}" type="presParOf" srcId="{6472EBF1-DB0D-40A8-82F2-82CD12075282}" destId="{BA799FAD-BFA2-447A-BD8D-1E52D59DF4D8}" srcOrd="1" destOrd="0" presId="urn:microsoft.com/office/officeart/2005/8/layout/vList4"/>
    <dgm:cxn modelId="{727C0663-6CC0-4042-ABD0-3EEF5178D701}" type="presParOf" srcId="{6472EBF1-DB0D-40A8-82F2-82CD12075282}" destId="{F8806A81-D553-40EE-82FE-28835892FF29}" srcOrd="2" destOrd="0" presId="urn:microsoft.com/office/officeart/2005/8/layout/vList4"/>
    <dgm:cxn modelId="{91820725-794F-4E8D-BE84-120F0BDD94AA}" type="presParOf" srcId="{77D422DC-2ECB-4F93-912E-8F9433A1AD98}" destId="{45215249-FD2C-4455-BD63-FE3823D90CC3}" srcOrd="3" destOrd="0" presId="urn:microsoft.com/office/officeart/2005/8/layout/vList4"/>
    <dgm:cxn modelId="{A2CBEB65-9CC0-42E6-BD9D-E99C1D76E6A9}" type="presParOf" srcId="{77D422DC-2ECB-4F93-912E-8F9433A1AD98}" destId="{2CEF6741-8369-4873-BA82-CB3C004BD8FE}" srcOrd="4" destOrd="0" presId="urn:microsoft.com/office/officeart/2005/8/layout/vList4"/>
    <dgm:cxn modelId="{A3DF029E-20A1-497C-B15A-382DBD5E8FB3}" type="presParOf" srcId="{2CEF6741-8369-4873-BA82-CB3C004BD8FE}" destId="{3A3A809E-A9B5-437B-A480-C3C32BB892AC}" srcOrd="0" destOrd="0" presId="urn:microsoft.com/office/officeart/2005/8/layout/vList4"/>
    <dgm:cxn modelId="{B48622C1-3863-4917-8464-12242DEFDC74}" type="presParOf" srcId="{2CEF6741-8369-4873-BA82-CB3C004BD8FE}" destId="{6EBA6F39-AA35-4587-9CE5-AACDBE171099}" srcOrd="1" destOrd="0" presId="urn:microsoft.com/office/officeart/2005/8/layout/vList4"/>
    <dgm:cxn modelId="{1FE113AC-122C-4B06-8C9C-DCB5FCEB6BE2}" type="presParOf" srcId="{2CEF6741-8369-4873-BA82-CB3C004BD8FE}" destId="{1FADD415-6C6D-4648-B5E8-CD34F6CE9B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8C3F966-E675-4865-9BDC-618DC45F5C2B}" type="doc">
      <dgm:prSet loTypeId="urn:microsoft.com/office/officeart/2005/8/layout/vList4" loCatId="list" qsTypeId="urn:microsoft.com/office/officeart/2005/8/quickstyle/3d2#10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72B497-F30F-449D-96B8-49D461F144A3}">
      <dgm:prSet phldrT="[Текст]" custT="1"/>
      <dgm:spPr/>
      <dgm:t>
        <a:bodyPr/>
        <a:lstStyle/>
        <a:p>
          <a:r>
            <a:rPr lang="ru-RU" sz="1800" b="1" i="1" dirty="0"/>
            <a:t>методика освоенного объема</a:t>
          </a:r>
          <a:r>
            <a:rPr lang="ru-RU" sz="1800" b="1" dirty="0"/>
            <a:t> </a:t>
          </a:r>
          <a:r>
            <a:rPr lang="ru-RU" sz="1800" dirty="0"/>
            <a:t>(</a:t>
          </a:r>
          <a:r>
            <a:rPr lang="ru-RU" sz="1800" i="1" dirty="0" err="1"/>
            <a:t>Earned</a:t>
          </a:r>
          <a:r>
            <a:rPr lang="ru-RU" sz="1800" dirty="0"/>
            <a:t> </a:t>
          </a:r>
          <a:r>
            <a:rPr lang="ru-RU" sz="1800" i="1" dirty="0" err="1"/>
            <a:t>Value</a:t>
          </a:r>
          <a:r>
            <a:rPr lang="ru-RU" sz="1800" dirty="0"/>
            <a:t> </a:t>
          </a:r>
          <a:r>
            <a:rPr lang="ru-RU" sz="1800" i="1" dirty="0" err="1"/>
            <a:t>Management</a:t>
          </a:r>
          <a:r>
            <a:rPr lang="ru-RU" sz="1800" dirty="0"/>
            <a:t>) – используется для измерения и контроля эффективности выполнения проектов</a:t>
          </a:r>
          <a:endParaRPr lang="en-US" sz="1800" dirty="0"/>
        </a:p>
      </dgm:t>
    </dgm:pt>
    <dgm:pt modelId="{23A4A0FB-8EFD-4AC1-912D-8B020B22A2D9}" type="parTrans" cxnId="{9BBE6D3E-AF94-457C-9830-403773FF3DB7}">
      <dgm:prSet/>
      <dgm:spPr/>
      <dgm:t>
        <a:bodyPr/>
        <a:lstStyle/>
        <a:p>
          <a:endParaRPr lang="en-US"/>
        </a:p>
      </dgm:t>
    </dgm:pt>
    <dgm:pt modelId="{ABE7CA5C-4DB9-4479-B73E-5F1241281D2A}" type="sibTrans" cxnId="{9BBE6D3E-AF94-457C-9830-403773FF3DB7}">
      <dgm:prSet/>
      <dgm:spPr/>
      <dgm:t>
        <a:bodyPr/>
        <a:lstStyle/>
        <a:p>
          <a:endParaRPr lang="en-US"/>
        </a:p>
      </dgm:t>
    </dgm:pt>
    <dgm:pt modelId="{415D1A44-B4F9-4C04-9A1C-9B6A041E9FE1}">
      <dgm:prSet phldrT="[Текст]" custT="1"/>
      <dgm:spPr/>
      <dgm:t>
        <a:bodyPr/>
        <a:lstStyle/>
        <a:p>
          <a:r>
            <a: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стоимости проекта включает: </a:t>
          </a:r>
        </a:p>
        <a:p>
          <a:pPr>
            <a:buSzPts val="1000"/>
            <a:buFont typeface="Symbol" panose="05050102010706020507" pitchFamily="18" charset="2"/>
            <a:buChar char=""/>
          </a:pPr>
          <a:r>
            <a: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мониторинг стоимостных показателей реализации проекта с целью обнаружения отклонений от бюджета; </a:t>
          </a:r>
        </a:p>
        <a:p>
          <a:pPr>
            <a:buSzPts val="1000"/>
            <a:buFont typeface="Symbol" panose="05050102010706020507" pitchFamily="18" charset="2"/>
            <a:buChar char=""/>
          </a:pPr>
          <a:r>
            <a: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управление изменениями в бюджете с целью обеспечения выполнения бюджета; </a:t>
          </a:r>
          <a:endParaRPr lang="en-US" sz="16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1CCE14-4896-4157-BC7E-9E8382B56E4B}" type="parTrans" cxnId="{F79AF2D2-5945-4E4E-8116-6A0DB6E12DE2}">
      <dgm:prSet/>
      <dgm:spPr/>
      <dgm:t>
        <a:bodyPr/>
        <a:lstStyle/>
        <a:p>
          <a:endParaRPr lang="en-US"/>
        </a:p>
      </dgm:t>
    </dgm:pt>
    <dgm:pt modelId="{735FA330-D4EA-4D00-B8B5-85359C8C5D30}" type="sibTrans" cxnId="{F79AF2D2-5945-4E4E-8116-6A0DB6E12DE2}">
      <dgm:prSet/>
      <dgm:spPr/>
      <dgm:t>
        <a:bodyPr/>
        <a:lstStyle/>
        <a:p>
          <a:endParaRPr lang="en-US"/>
        </a:p>
      </dgm:t>
    </dgm:pt>
    <dgm:pt modelId="{A698C281-3F41-4BDD-A826-D8D26CE1C578}">
      <dgm:prSet phldrT="[Текст]" custT="1"/>
      <dgm:spPr/>
      <dgm:t>
        <a:bodyPr/>
        <a:lstStyle/>
        <a:p>
          <a:r>
            <a: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предотвращение ранее запланированных ошибочных решений; </a:t>
          </a:r>
        </a:p>
        <a:p>
          <a:pPr>
            <a:buSzPts val="1000"/>
            <a:buFont typeface="Symbol" panose="05050102010706020507" pitchFamily="18" charset="2"/>
            <a:buChar char=""/>
          </a:pPr>
          <a:r>
            <a: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информирование всех заинтересованных лиц о ходе выполнения проекта с точки зрения соблюдения бюджета. </a:t>
          </a:r>
          <a:endParaRPr lang="en-US" sz="16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45751-EEB3-4F82-9E2A-016C290EEF5C}" type="parTrans" cxnId="{87E0E710-562D-452B-80D7-E5D81F495723}">
      <dgm:prSet/>
      <dgm:spPr/>
      <dgm:t>
        <a:bodyPr/>
        <a:lstStyle/>
        <a:p>
          <a:endParaRPr lang="en-US"/>
        </a:p>
      </dgm:t>
    </dgm:pt>
    <dgm:pt modelId="{4E4EB062-6145-41F6-B694-D5D4EED64971}" type="sibTrans" cxnId="{87E0E710-562D-452B-80D7-E5D81F495723}">
      <dgm:prSet/>
      <dgm:spPr/>
      <dgm:t>
        <a:bodyPr/>
        <a:lstStyle/>
        <a:p>
          <a:endParaRPr lang="en-US"/>
        </a:p>
      </dgm:t>
    </dgm:pt>
    <dgm:pt modelId="{77D422DC-2ECB-4F93-912E-8F9433A1AD98}" type="pres">
      <dgm:prSet presAssocID="{B8C3F966-E675-4865-9BDC-618DC45F5C2B}" presName="linear" presStyleCnt="0">
        <dgm:presLayoutVars>
          <dgm:dir/>
          <dgm:resizeHandles val="exact"/>
        </dgm:presLayoutVars>
      </dgm:prSet>
      <dgm:spPr/>
    </dgm:pt>
    <dgm:pt modelId="{9C8BD18E-2C54-4741-977D-9E88CD875DE6}" type="pres">
      <dgm:prSet presAssocID="{2A72B497-F30F-449D-96B8-49D461F144A3}" presName="comp" presStyleCnt="0"/>
      <dgm:spPr/>
    </dgm:pt>
    <dgm:pt modelId="{63FB0D63-4A8D-445A-B7B7-9AA9EE4486F8}" type="pres">
      <dgm:prSet presAssocID="{2A72B497-F30F-449D-96B8-49D461F144A3}" presName="box" presStyleLbl="node1" presStyleIdx="0" presStyleCnt="3" custLinFactNeighborX="2043" custLinFactNeighborY="4000"/>
      <dgm:spPr/>
    </dgm:pt>
    <dgm:pt modelId="{FE83AC4C-A355-4138-B323-765009DE8849}" type="pres">
      <dgm:prSet presAssocID="{2A72B497-F30F-449D-96B8-49D461F144A3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7F36E1F8-3206-491D-AF53-891FA39A40EA}" type="pres">
      <dgm:prSet presAssocID="{2A72B497-F30F-449D-96B8-49D461F144A3}" presName="text" presStyleLbl="node1" presStyleIdx="0" presStyleCnt="3">
        <dgm:presLayoutVars>
          <dgm:bulletEnabled val="1"/>
        </dgm:presLayoutVars>
      </dgm:prSet>
      <dgm:spPr/>
    </dgm:pt>
    <dgm:pt modelId="{46AC1DCC-5B2C-467B-B1DF-3D8BACB380CF}" type="pres">
      <dgm:prSet presAssocID="{ABE7CA5C-4DB9-4479-B73E-5F1241281D2A}" presName="spacer" presStyleCnt="0"/>
      <dgm:spPr/>
    </dgm:pt>
    <dgm:pt modelId="{6472EBF1-DB0D-40A8-82F2-82CD12075282}" type="pres">
      <dgm:prSet presAssocID="{415D1A44-B4F9-4C04-9A1C-9B6A041E9FE1}" presName="comp" presStyleCnt="0"/>
      <dgm:spPr/>
    </dgm:pt>
    <dgm:pt modelId="{34598C29-F222-4D12-9E1D-DC4C60EC4479}" type="pres">
      <dgm:prSet presAssocID="{415D1A44-B4F9-4C04-9A1C-9B6A041E9FE1}" presName="box" presStyleLbl="node1" presStyleIdx="1" presStyleCnt="3"/>
      <dgm:spPr/>
    </dgm:pt>
    <dgm:pt modelId="{BA799FAD-BFA2-447A-BD8D-1E52D59DF4D8}" type="pres">
      <dgm:prSet presAssocID="{415D1A44-B4F9-4C04-9A1C-9B6A041E9FE1}" presName="img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F8806A81-D553-40EE-82FE-28835892FF29}" type="pres">
      <dgm:prSet presAssocID="{415D1A44-B4F9-4C04-9A1C-9B6A041E9FE1}" presName="text" presStyleLbl="node1" presStyleIdx="1" presStyleCnt="3">
        <dgm:presLayoutVars>
          <dgm:bulletEnabled val="1"/>
        </dgm:presLayoutVars>
      </dgm:prSet>
      <dgm:spPr/>
    </dgm:pt>
    <dgm:pt modelId="{45215249-FD2C-4455-BD63-FE3823D90CC3}" type="pres">
      <dgm:prSet presAssocID="{735FA330-D4EA-4D00-B8B5-85359C8C5D30}" presName="spacer" presStyleCnt="0"/>
      <dgm:spPr/>
    </dgm:pt>
    <dgm:pt modelId="{2CEF6741-8369-4873-BA82-CB3C004BD8FE}" type="pres">
      <dgm:prSet presAssocID="{A698C281-3F41-4BDD-A826-D8D26CE1C578}" presName="comp" presStyleCnt="0"/>
      <dgm:spPr/>
    </dgm:pt>
    <dgm:pt modelId="{3A3A809E-A9B5-437B-A480-C3C32BB892AC}" type="pres">
      <dgm:prSet presAssocID="{A698C281-3F41-4BDD-A826-D8D26CE1C578}" presName="box" presStyleLbl="node1" presStyleIdx="2" presStyleCnt="3"/>
      <dgm:spPr/>
    </dgm:pt>
    <dgm:pt modelId="{6EBA6F39-AA35-4587-9CE5-AACDBE171099}" type="pres">
      <dgm:prSet presAssocID="{A698C281-3F41-4BDD-A826-D8D26CE1C578}" presName="img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1FADD415-6C6D-4648-B5E8-CD34F6CE9B57}" type="pres">
      <dgm:prSet presAssocID="{A698C281-3F41-4BDD-A826-D8D26CE1C578}" presName="text" presStyleLbl="node1" presStyleIdx="2" presStyleCnt="3">
        <dgm:presLayoutVars>
          <dgm:bulletEnabled val="1"/>
        </dgm:presLayoutVars>
      </dgm:prSet>
      <dgm:spPr/>
    </dgm:pt>
  </dgm:ptLst>
  <dgm:cxnLst>
    <dgm:cxn modelId="{87E0E710-562D-452B-80D7-E5D81F495723}" srcId="{B8C3F966-E675-4865-9BDC-618DC45F5C2B}" destId="{A698C281-3F41-4BDD-A826-D8D26CE1C578}" srcOrd="2" destOrd="0" parTransId="{E4345751-EEB3-4F82-9E2A-016C290EEF5C}" sibTransId="{4E4EB062-6145-41F6-B694-D5D4EED64971}"/>
    <dgm:cxn modelId="{5D09ED2E-F5C1-467E-996E-63781CD3F172}" type="presOf" srcId="{A698C281-3F41-4BDD-A826-D8D26CE1C578}" destId="{1FADD415-6C6D-4648-B5E8-CD34F6CE9B57}" srcOrd="1" destOrd="0" presId="urn:microsoft.com/office/officeart/2005/8/layout/vList4"/>
    <dgm:cxn modelId="{9BBE6D3E-AF94-457C-9830-403773FF3DB7}" srcId="{B8C3F966-E675-4865-9BDC-618DC45F5C2B}" destId="{2A72B497-F30F-449D-96B8-49D461F144A3}" srcOrd="0" destOrd="0" parTransId="{23A4A0FB-8EFD-4AC1-912D-8B020B22A2D9}" sibTransId="{ABE7CA5C-4DB9-4479-B73E-5F1241281D2A}"/>
    <dgm:cxn modelId="{1A735C66-6C93-4030-B564-CF8566BF814B}" type="presOf" srcId="{415D1A44-B4F9-4C04-9A1C-9B6A041E9FE1}" destId="{F8806A81-D553-40EE-82FE-28835892FF29}" srcOrd="1" destOrd="0" presId="urn:microsoft.com/office/officeart/2005/8/layout/vList4"/>
    <dgm:cxn modelId="{577C654B-6850-4759-B60B-91E56958546D}" type="presOf" srcId="{2A72B497-F30F-449D-96B8-49D461F144A3}" destId="{63FB0D63-4A8D-445A-B7B7-9AA9EE4486F8}" srcOrd="0" destOrd="0" presId="urn:microsoft.com/office/officeart/2005/8/layout/vList4"/>
    <dgm:cxn modelId="{15809C9E-8DEA-49D8-A952-EDA919692B5C}" type="presOf" srcId="{B8C3F966-E675-4865-9BDC-618DC45F5C2B}" destId="{77D422DC-2ECB-4F93-912E-8F9433A1AD98}" srcOrd="0" destOrd="0" presId="urn:microsoft.com/office/officeart/2005/8/layout/vList4"/>
    <dgm:cxn modelId="{37AC48AB-43D0-429E-A9BF-44FD3FE911EB}" type="presOf" srcId="{415D1A44-B4F9-4C04-9A1C-9B6A041E9FE1}" destId="{34598C29-F222-4D12-9E1D-DC4C60EC4479}" srcOrd="0" destOrd="0" presId="urn:microsoft.com/office/officeart/2005/8/layout/vList4"/>
    <dgm:cxn modelId="{E1E177C0-A8E7-4BAF-9B6C-4A407F7EE35E}" type="presOf" srcId="{A698C281-3F41-4BDD-A826-D8D26CE1C578}" destId="{3A3A809E-A9B5-437B-A480-C3C32BB892AC}" srcOrd="0" destOrd="0" presId="urn:microsoft.com/office/officeart/2005/8/layout/vList4"/>
    <dgm:cxn modelId="{F79AF2D2-5945-4E4E-8116-6A0DB6E12DE2}" srcId="{B8C3F966-E675-4865-9BDC-618DC45F5C2B}" destId="{415D1A44-B4F9-4C04-9A1C-9B6A041E9FE1}" srcOrd="1" destOrd="0" parTransId="{6E1CCE14-4896-4157-BC7E-9E8382B56E4B}" sibTransId="{735FA330-D4EA-4D00-B8B5-85359C8C5D30}"/>
    <dgm:cxn modelId="{A0CB3BDA-E92F-4287-B068-198AAFA16718}" type="presOf" srcId="{2A72B497-F30F-449D-96B8-49D461F144A3}" destId="{7F36E1F8-3206-491D-AF53-891FA39A40EA}" srcOrd="1" destOrd="0" presId="urn:microsoft.com/office/officeart/2005/8/layout/vList4"/>
    <dgm:cxn modelId="{170D7071-E528-431B-8DA0-C8F287733639}" type="presParOf" srcId="{77D422DC-2ECB-4F93-912E-8F9433A1AD98}" destId="{9C8BD18E-2C54-4741-977D-9E88CD875DE6}" srcOrd="0" destOrd="0" presId="urn:microsoft.com/office/officeart/2005/8/layout/vList4"/>
    <dgm:cxn modelId="{E9B90AF4-00AE-4315-ACA8-EE2C895B6CA0}" type="presParOf" srcId="{9C8BD18E-2C54-4741-977D-9E88CD875DE6}" destId="{63FB0D63-4A8D-445A-B7B7-9AA9EE4486F8}" srcOrd="0" destOrd="0" presId="urn:microsoft.com/office/officeart/2005/8/layout/vList4"/>
    <dgm:cxn modelId="{2CB235D4-9447-47F3-BF26-7A2909450563}" type="presParOf" srcId="{9C8BD18E-2C54-4741-977D-9E88CD875DE6}" destId="{FE83AC4C-A355-4138-B323-765009DE8849}" srcOrd="1" destOrd="0" presId="urn:microsoft.com/office/officeart/2005/8/layout/vList4"/>
    <dgm:cxn modelId="{9116528A-58AC-4438-AC19-B2B97C050042}" type="presParOf" srcId="{9C8BD18E-2C54-4741-977D-9E88CD875DE6}" destId="{7F36E1F8-3206-491D-AF53-891FA39A40EA}" srcOrd="2" destOrd="0" presId="urn:microsoft.com/office/officeart/2005/8/layout/vList4"/>
    <dgm:cxn modelId="{89DEB285-EEE7-4F59-BDD3-B560335246D5}" type="presParOf" srcId="{77D422DC-2ECB-4F93-912E-8F9433A1AD98}" destId="{46AC1DCC-5B2C-467B-B1DF-3D8BACB380CF}" srcOrd="1" destOrd="0" presId="urn:microsoft.com/office/officeart/2005/8/layout/vList4"/>
    <dgm:cxn modelId="{EC41E4DB-3694-49B4-8C78-8458983CAFFF}" type="presParOf" srcId="{77D422DC-2ECB-4F93-912E-8F9433A1AD98}" destId="{6472EBF1-DB0D-40A8-82F2-82CD12075282}" srcOrd="2" destOrd="0" presId="urn:microsoft.com/office/officeart/2005/8/layout/vList4"/>
    <dgm:cxn modelId="{61F4A72F-B936-4EF9-AD6A-C19E731CA0B4}" type="presParOf" srcId="{6472EBF1-DB0D-40A8-82F2-82CD12075282}" destId="{34598C29-F222-4D12-9E1D-DC4C60EC4479}" srcOrd="0" destOrd="0" presId="urn:microsoft.com/office/officeart/2005/8/layout/vList4"/>
    <dgm:cxn modelId="{D1123E47-2F5F-4C29-B194-8E91F75AC8ED}" type="presParOf" srcId="{6472EBF1-DB0D-40A8-82F2-82CD12075282}" destId="{BA799FAD-BFA2-447A-BD8D-1E52D59DF4D8}" srcOrd="1" destOrd="0" presId="urn:microsoft.com/office/officeart/2005/8/layout/vList4"/>
    <dgm:cxn modelId="{F68EB56E-8749-4DC8-96EA-4A964A5D558E}" type="presParOf" srcId="{6472EBF1-DB0D-40A8-82F2-82CD12075282}" destId="{F8806A81-D553-40EE-82FE-28835892FF29}" srcOrd="2" destOrd="0" presId="urn:microsoft.com/office/officeart/2005/8/layout/vList4"/>
    <dgm:cxn modelId="{B0B88393-1032-4B52-A50F-566A7932BCA8}" type="presParOf" srcId="{77D422DC-2ECB-4F93-912E-8F9433A1AD98}" destId="{45215249-FD2C-4455-BD63-FE3823D90CC3}" srcOrd="3" destOrd="0" presId="urn:microsoft.com/office/officeart/2005/8/layout/vList4"/>
    <dgm:cxn modelId="{81802800-CE65-4683-9AD5-B2CA6BC0B41B}" type="presParOf" srcId="{77D422DC-2ECB-4F93-912E-8F9433A1AD98}" destId="{2CEF6741-8369-4873-BA82-CB3C004BD8FE}" srcOrd="4" destOrd="0" presId="urn:microsoft.com/office/officeart/2005/8/layout/vList4"/>
    <dgm:cxn modelId="{5B0D295D-017D-4BDC-9697-3356AACB37F2}" type="presParOf" srcId="{2CEF6741-8369-4873-BA82-CB3C004BD8FE}" destId="{3A3A809E-A9B5-437B-A480-C3C32BB892AC}" srcOrd="0" destOrd="0" presId="urn:microsoft.com/office/officeart/2005/8/layout/vList4"/>
    <dgm:cxn modelId="{E0D97AD5-1BEA-4C82-A372-36BFCD52D1CE}" type="presParOf" srcId="{2CEF6741-8369-4873-BA82-CB3C004BD8FE}" destId="{6EBA6F39-AA35-4587-9CE5-AACDBE171099}" srcOrd="1" destOrd="0" presId="urn:microsoft.com/office/officeart/2005/8/layout/vList4"/>
    <dgm:cxn modelId="{64E455F5-8E72-4FE7-A744-02B0F0169095}" type="presParOf" srcId="{2CEF6741-8369-4873-BA82-CB3C004BD8FE}" destId="{1FADD415-6C6D-4648-B5E8-CD34F6CE9B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5D14B-2399-40C5-8EB6-84E645E24EDC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4" csCatId="colorful" phldr="1"/>
      <dgm:spPr/>
    </dgm:pt>
    <dgm:pt modelId="{DB83BE72-4EBE-4A66-8CBA-6B3C26A475AE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Задача стоимостного инжиниринга </a:t>
          </a:r>
          <a:r>
            <a:rPr lang="ru-RU" sz="1800" dirty="0">
              <a:solidFill>
                <a:schemeClr val="tx2"/>
              </a:solidFill>
            </a:rPr>
            <a:t>– </a:t>
          </a:r>
          <a:endParaRPr lang="ru-RU" sz="1800" b="1" dirty="0">
            <a:solidFill>
              <a:schemeClr val="tx2"/>
            </a:solidFill>
            <a:latin typeface="Monotype Corsiva" pitchFamily="66" charset="0"/>
          </a:endParaRPr>
        </a:p>
      </dgm:t>
    </dgm:pt>
    <dgm:pt modelId="{47F37753-6F9A-46AE-AEE7-27255C79AE18}" type="parTrans" cxnId="{913D2DB4-5D95-4431-8586-466A52FA1C3F}">
      <dgm:prSet/>
      <dgm:spPr/>
      <dgm:t>
        <a:bodyPr/>
        <a:lstStyle/>
        <a:p>
          <a:endParaRPr lang="ru-RU"/>
        </a:p>
      </dgm:t>
    </dgm:pt>
    <dgm:pt modelId="{C24D6144-A6D8-412E-816C-66130D09740A}" type="sibTrans" cxnId="{913D2DB4-5D95-4431-8586-466A52FA1C3F}">
      <dgm:prSet/>
      <dgm:spPr/>
      <dgm:t>
        <a:bodyPr/>
        <a:lstStyle/>
        <a:p>
          <a:endParaRPr lang="ru-RU"/>
        </a:p>
      </dgm:t>
    </dgm:pt>
    <dgm:pt modelId="{F543C208-AF2D-452F-84A9-A86967C3F2A8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оптимизация стоимости продукции и услуг инвестиционно-строительной деятельности на всех фазах инвестиционно- строительного проекта.</a:t>
          </a:r>
          <a:endParaRPr lang="ru-RU" sz="1800" i="1" dirty="0">
            <a:solidFill>
              <a:schemeClr val="tx1"/>
            </a:solidFill>
            <a:latin typeface="Monotype Corsiva" pitchFamily="66" charset="0"/>
          </a:endParaRPr>
        </a:p>
      </dgm:t>
    </dgm:pt>
    <dgm:pt modelId="{1839029E-0A6F-4F5A-BF8E-62C0B9C7E541}" type="sibTrans" cxnId="{1F6CB05E-3969-4E72-8E21-ECDE7CC292A3}">
      <dgm:prSet/>
      <dgm:spPr/>
      <dgm:t>
        <a:bodyPr/>
        <a:lstStyle/>
        <a:p>
          <a:endParaRPr lang="ru-RU"/>
        </a:p>
      </dgm:t>
    </dgm:pt>
    <dgm:pt modelId="{E6F46EAE-1963-4F5B-8295-F3BCA8222BD7}" type="parTrans" cxnId="{1F6CB05E-3969-4E72-8E21-ECDE7CC292A3}">
      <dgm:prSet/>
      <dgm:spPr/>
      <dgm:t>
        <a:bodyPr/>
        <a:lstStyle/>
        <a:p>
          <a:endParaRPr lang="ru-RU"/>
        </a:p>
      </dgm:t>
    </dgm:pt>
    <dgm:pt modelId="{47FDC536-381D-43D9-90C9-BDBCCB925FEC}" type="pres">
      <dgm:prSet presAssocID="{54E5D14B-2399-40C5-8EB6-84E645E24EDC}" presName="Name0" presStyleCnt="0">
        <dgm:presLayoutVars>
          <dgm:dir/>
          <dgm:animOne val="branch"/>
          <dgm:animLvl val="lvl"/>
        </dgm:presLayoutVars>
      </dgm:prSet>
      <dgm:spPr/>
    </dgm:pt>
    <dgm:pt modelId="{9E3FD1DB-A897-480E-B1F4-27E0D6B779E8}" type="pres">
      <dgm:prSet presAssocID="{DB83BE72-4EBE-4A66-8CBA-6B3C26A475AE}" presName="chaos" presStyleCnt="0"/>
      <dgm:spPr/>
    </dgm:pt>
    <dgm:pt modelId="{5B8139D1-797D-4433-994D-C3676FBABEF2}" type="pres">
      <dgm:prSet presAssocID="{DB83BE72-4EBE-4A66-8CBA-6B3C26A475AE}" presName="parTx1" presStyleLbl="revTx" presStyleIdx="0" presStyleCnt="1" custScaleY="109564"/>
      <dgm:spPr/>
    </dgm:pt>
    <dgm:pt modelId="{1750C67F-AB10-440E-B7D7-83572FC74092}" type="pres">
      <dgm:prSet presAssocID="{DB83BE72-4EBE-4A66-8CBA-6B3C26A475AE}" presName="c1" presStyleLbl="node1" presStyleIdx="0" presStyleCnt="19"/>
      <dgm:spPr/>
    </dgm:pt>
    <dgm:pt modelId="{3FD0E96A-A08D-47E9-BC24-3521BBBA3160}" type="pres">
      <dgm:prSet presAssocID="{DB83BE72-4EBE-4A66-8CBA-6B3C26A475AE}" presName="c2" presStyleLbl="node1" presStyleIdx="1" presStyleCnt="19"/>
      <dgm:spPr/>
    </dgm:pt>
    <dgm:pt modelId="{3BBC7C1D-AC44-482A-884E-1A00A8BE9E61}" type="pres">
      <dgm:prSet presAssocID="{DB83BE72-4EBE-4A66-8CBA-6B3C26A475AE}" presName="c3" presStyleLbl="node1" presStyleIdx="2" presStyleCnt="19"/>
      <dgm:spPr/>
    </dgm:pt>
    <dgm:pt modelId="{2F1BC56B-EECA-43EC-A164-6DFC8E820F04}" type="pres">
      <dgm:prSet presAssocID="{DB83BE72-4EBE-4A66-8CBA-6B3C26A475AE}" presName="c4" presStyleLbl="node1" presStyleIdx="3" presStyleCnt="19"/>
      <dgm:spPr/>
    </dgm:pt>
    <dgm:pt modelId="{7E2FA2F3-D280-4461-A5B4-D4C238B19B7C}" type="pres">
      <dgm:prSet presAssocID="{DB83BE72-4EBE-4A66-8CBA-6B3C26A475AE}" presName="c5" presStyleLbl="node1" presStyleIdx="4" presStyleCnt="19"/>
      <dgm:spPr/>
    </dgm:pt>
    <dgm:pt modelId="{DA3F7A30-D0DF-430A-863B-19EEC731B1E9}" type="pres">
      <dgm:prSet presAssocID="{DB83BE72-4EBE-4A66-8CBA-6B3C26A475AE}" presName="c6" presStyleLbl="node1" presStyleIdx="5" presStyleCnt="19"/>
      <dgm:spPr/>
    </dgm:pt>
    <dgm:pt modelId="{7DC90F85-0187-49D9-A3A2-A1331A8B87A2}" type="pres">
      <dgm:prSet presAssocID="{DB83BE72-4EBE-4A66-8CBA-6B3C26A475AE}" presName="c7" presStyleLbl="node1" presStyleIdx="6" presStyleCnt="19"/>
      <dgm:spPr/>
    </dgm:pt>
    <dgm:pt modelId="{3A4150F0-C710-49D1-A6D4-1F53B54C6DEF}" type="pres">
      <dgm:prSet presAssocID="{DB83BE72-4EBE-4A66-8CBA-6B3C26A475AE}" presName="c8" presStyleLbl="node1" presStyleIdx="7" presStyleCnt="19"/>
      <dgm:spPr/>
    </dgm:pt>
    <dgm:pt modelId="{0A59ECDF-AB34-41D7-93CF-C237A51132FA}" type="pres">
      <dgm:prSet presAssocID="{DB83BE72-4EBE-4A66-8CBA-6B3C26A475AE}" presName="c9" presStyleLbl="node1" presStyleIdx="8" presStyleCnt="19"/>
      <dgm:spPr/>
    </dgm:pt>
    <dgm:pt modelId="{EFC5AE3D-7D84-49D6-B273-5465B03F5842}" type="pres">
      <dgm:prSet presAssocID="{DB83BE72-4EBE-4A66-8CBA-6B3C26A475AE}" presName="c10" presStyleLbl="node1" presStyleIdx="9" presStyleCnt="19"/>
      <dgm:spPr/>
    </dgm:pt>
    <dgm:pt modelId="{ECE70C01-6F58-4CB5-ACFF-2C82684910E5}" type="pres">
      <dgm:prSet presAssocID="{DB83BE72-4EBE-4A66-8CBA-6B3C26A475AE}" presName="c11" presStyleLbl="node1" presStyleIdx="10" presStyleCnt="19"/>
      <dgm:spPr/>
    </dgm:pt>
    <dgm:pt modelId="{63361C18-1BC4-4562-BD87-9A26FE0762B0}" type="pres">
      <dgm:prSet presAssocID="{DB83BE72-4EBE-4A66-8CBA-6B3C26A475AE}" presName="c12" presStyleLbl="node1" presStyleIdx="11" presStyleCnt="19"/>
      <dgm:spPr/>
    </dgm:pt>
    <dgm:pt modelId="{FF2AC096-C899-46DD-810C-7048C6510F67}" type="pres">
      <dgm:prSet presAssocID="{DB83BE72-4EBE-4A66-8CBA-6B3C26A475AE}" presName="c13" presStyleLbl="node1" presStyleIdx="12" presStyleCnt="19"/>
      <dgm:spPr/>
    </dgm:pt>
    <dgm:pt modelId="{9DE23A40-D6A6-4CD7-89EA-B0F9E770CC70}" type="pres">
      <dgm:prSet presAssocID="{DB83BE72-4EBE-4A66-8CBA-6B3C26A475AE}" presName="c14" presStyleLbl="node1" presStyleIdx="13" presStyleCnt="19"/>
      <dgm:spPr/>
    </dgm:pt>
    <dgm:pt modelId="{B281FB43-1DA4-4371-9B3A-8C98A6AE547D}" type="pres">
      <dgm:prSet presAssocID="{DB83BE72-4EBE-4A66-8CBA-6B3C26A475AE}" presName="c15" presStyleLbl="node1" presStyleIdx="14" presStyleCnt="19"/>
      <dgm:spPr/>
    </dgm:pt>
    <dgm:pt modelId="{A0B4EE7F-A2B1-4CAA-B1B8-8EDF8FE62D17}" type="pres">
      <dgm:prSet presAssocID="{DB83BE72-4EBE-4A66-8CBA-6B3C26A475AE}" presName="c16" presStyleLbl="node1" presStyleIdx="15" presStyleCnt="19"/>
      <dgm:spPr/>
    </dgm:pt>
    <dgm:pt modelId="{287422A1-B450-4133-861F-9AFBBB1D6325}" type="pres">
      <dgm:prSet presAssocID="{DB83BE72-4EBE-4A66-8CBA-6B3C26A475AE}" presName="c17" presStyleLbl="node1" presStyleIdx="16" presStyleCnt="19"/>
      <dgm:spPr/>
    </dgm:pt>
    <dgm:pt modelId="{D8339284-9E0A-4437-83BE-3D8EE3FF1A2B}" type="pres">
      <dgm:prSet presAssocID="{DB83BE72-4EBE-4A66-8CBA-6B3C26A475AE}" presName="c18" presStyleLbl="node1" presStyleIdx="17" presStyleCnt="19"/>
      <dgm:spPr/>
    </dgm:pt>
    <dgm:pt modelId="{B3392676-0FD9-4A72-9AA0-D2BE532CA818}" type="pres">
      <dgm:prSet presAssocID="{C24D6144-A6D8-412E-816C-66130D09740A}" presName="chevronComposite1" presStyleCnt="0"/>
      <dgm:spPr/>
    </dgm:pt>
    <dgm:pt modelId="{8E12F20C-F91F-4C1D-B372-6F4A67E0A0C0}" type="pres">
      <dgm:prSet presAssocID="{C24D6144-A6D8-412E-816C-66130D09740A}" presName="chevron1" presStyleLbl="sibTrans2D1" presStyleIdx="0" presStyleCnt="2"/>
      <dgm:spPr/>
    </dgm:pt>
    <dgm:pt modelId="{75723E04-3B8E-401F-801A-7CE18499AE5E}" type="pres">
      <dgm:prSet presAssocID="{C24D6144-A6D8-412E-816C-66130D09740A}" presName="spChevron1" presStyleCnt="0"/>
      <dgm:spPr/>
    </dgm:pt>
    <dgm:pt modelId="{FDF58E28-7063-416B-959C-A035C66663AA}" type="pres">
      <dgm:prSet presAssocID="{C24D6144-A6D8-412E-816C-66130D09740A}" presName="overlap" presStyleCnt="0"/>
      <dgm:spPr/>
    </dgm:pt>
    <dgm:pt modelId="{138DA6E8-945A-4494-9DCC-B06315071215}" type="pres">
      <dgm:prSet presAssocID="{C24D6144-A6D8-412E-816C-66130D09740A}" presName="chevronComposite2" presStyleCnt="0"/>
      <dgm:spPr/>
    </dgm:pt>
    <dgm:pt modelId="{9A1FB8E6-0300-4D8F-A0AB-24A850C308AA}" type="pres">
      <dgm:prSet presAssocID="{C24D6144-A6D8-412E-816C-66130D09740A}" presName="chevron2" presStyleLbl="sibTrans2D1" presStyleIdx="1" presStyleCnt="2"/>
      <dgm:spPr/>
    </dgm:pt>
    <dgm:pt modelId="{711F9AB2-5B5D-40EF-8647-38935D9B5A6C}" type="pres">
      <dgm:prSet presAssocID="{C24D6144-A6D8-412E-816C-66130D09740A}" presName="spChevron2" presStyleCnt="0"/>
      <dgm:spPr/>
    </dgm:pt>
    <dgm:pt modelId="{A13D14AB-4164-4091-844E-E932AA78E4C6}" type="pres">
      <dgm:prSet presAssocID="{F543C208-AF2D-452F-84A9-A86967C3F2A8}" presName="last" presStyleCnt="0"/>
      <dgm:spPr/>
    </dgm:pt>
    <dgm:pt modelId="{5F182F78-0B05-4EF4-A23C-5623755266DD}" type="pres">
      <dgm:prSet presAssocID="{F543C208-AF2D-452F-84A9-A86967C3F2A8}" presName="circleTx" presStyleLbl="node1" presStyleIdx="18" presStyleCnt="19"/>
      <dgm:spPr/>
    </dgm:pt>
    <dgm:pt modelId="{F1A40D21-BBD8-4F06-BCB2-CCC78C7EB13F}" type="pres">
      <dgm:prSet presAssocID="{F543C208-AF2D-452F-84A9-A86967C3F2A8}" presName="spN" presStyleCnt="0"/>
      <dgm:spPr/>
    </dgm:pt>
  </dgm:ptLst>
  <dgm:cxnLst>
    <dgm:cxn modelId="{4FBF6B11-3FF2-47E6-9689-4613305692B3}" type="presOf" srcId="{DB83BE72-4EBE-4A66-8CBA-6B3C26A475AE}" destId="{5B8139D1-797D-4433-994D-C3676FBABEF2}" srcOrd="0" destOrd="0" presId="urn:microsoft.com/office/officeart/2009/3/layout/RandomtoResultProcess"/>
    <dgm:cxn modelId="{1F6CB05E-3969-4E72-8E21-ECDE7CC292A3}" srcId="{54E5D14B-2399-40C5-8EB6-84E645E24EDC}" destId="{F543C208-AF2D-452F-84A9-A86967C3F2A8}" srcOrd="1" destOrd="0" parTransId="{E6F46EAE-1963-4F5B-8295-F3BCA8222BD7}" sibTransId="{1839029E-0A6F-4F5A-BF8E-62C0B9C7E541}"/>
    <dgm:cxn modelId="{913D2DB4-5D95-4431-8586-466A52FA1C3F}" srcId="{54E5D14B-2399-40C5-8EB6-84E645E24EDC}" destId="{DB83BE72-4EBE-4A66-8CBA-6B3C26A475AE}" srcOrd="0" destOrd="0" parTransId="{47F37753-6F9A-46AE-AEE7-27255C79AE18}" sibTransId="{C24D6144-A6D8-412E-816C-66130D09740A}"/>
    <dgm:cxn modelId="{82B336CD-59D6-4EB3-BB1A-530190CA3DB8}" type="presOf" srcId="{F543C208-AF2D-452F-84A9-A86967C3F2A8}" destId="{5F182F78-0B05-4EF4-A23C-5623755266DD}" srcOrd="0" destOrd="0" presId="urn:microsoft.com/office/officeart/2009/3/layout/RandomtoResultProcess"/>
    <dgm:cxn modelId="{1F1089DF-1CF4-4547-B2D1-D82D9F57B1C9}" type="presOf" srcId="{54E5D14B-2399-40C5-8EB6-84E645E24EDC}" destId="{47FDC536-381D-43D9-90C9-BDBCCB925FEC}" srcOrd="0" destOrd="0" presId="urn:microsoft.com/office/officeart/2009/3/layout/RandomtoResultProcess"/>
    <dgm:cxn modelId="{74AA0979-DE7F-42AB-8013-62795FCF925A}" type="presParOf" srcId="{47FDC536-381D-43D9-90C9-BDBCCB925FEC}" destId="{9E3FD1DB-A897-480E-B1F4-27E0D6B779E8}" srcOrd="0" destOrd="0" presId="urn:microsoft.com/office/officeart/2009/3/layout/RandomtoResultProcess"/>
    <dgm:cxn modelId="{E400B63F-F3C5-43B2-9E27-F89CE249C28D}" type="presParOf" srcId="{9E3FD1DB-A897-480E-B1F4-27E0D6B779E8}" destId="{5B8139D1-797D-4433-994D-C3676FBABEF2}" srcOrd="0" destOrd="0" presId="urn:microsoft.com/office/officeart/2009/3/layout/RandomtoResultProcess"/>
    <dgm:cxn modelId="{20C0AFA2-349E-4221-8F62-AB5F79B6838E}" type="presParOf" srcId="{9E3FD1DB-A897-480E-B1F4-27E0D6B779E8}" destId="{1750C67F-AB10-440E-B7D7-83572FC74092}" srcOrd="1" destOrd="0" presId="urn:microsoft.com/office/officeart/2009/3/layout/RandomtoResultProcess"/>
    <dgm:cxn modelId="{9E3B014B-63EC-484A-A0BB-8DB5EE1FA5F4}" type="presParOf" srcId="{9E3FD1DB-A897-480E-B1F4-27E0D6B779E8}" destId="{3FD0E96A-A08D-47E9-BC24-3521BBBA3160}" srcOrd="2" destOrd="0" presId="urn:microsoft.com/office/officeart/2009/3/layout/RandomtoResultProcess"/>
    <dgm:cxn modelId="{E34973F0-371C-4942-B945-989F8B13479F}" type="presParOf" srcId="{9E3FD1DB-A897-480E-B1F4-27E0D6B779E8}" destId="{3BBC7C1D-AC44-482A-884E-1A00A8BE9E61}" srcOrd="3" destOrd="0" presId="urn:microsoft.com/office/officeart/2009/3/layout/RandomtoResultProcess"/>
    <dgm:cxn modelId="{AB70F58E-731A-4AEB-B64A-0C5CB95F9416}" type="presParOf" srcId="{9E3FD1DB-A897-480E-B1F4-27E0D6B779E8}" destId="{2F1BC56B-EECA-43EC-A164-6DFC8E820F04}" srcOrd="4" destOrd="0" presId="urn:microsoft.com/office/officeart/2009/3/layout/RandomtoResultProcess"/>
    <dgm:cxn modelId="{C68491FF-42A7-4A6D-82E8-5463248998DB}" type="presParOf" srcId="{9E3FD1DB-A897-480E-B1F4-27E0D6B779E8}" destId="{7E2FA2F3-D280-4461-A5B4-D4C238B19B7C}" srcOrd="5" destOrd="0" presId="urn:microsoft.com/office/officeart/2009/3/layout/RandomtoResultProcess"/>
    <dgm:cxn modelId="{F0030B0A-F154-4F4E-B281-0F7BDAC61E1A}" type="presParOf" srcId="{9E3FD1DB-A897-480E-B1F4-27E0D6B779E8}" destId="{DA3F7A30-D0DF-430A-863B-19EEC731B1E9}" srcOrd="6" destOrd="0" presId="urn:microsoft.com/office/officeart/2009/3/layout/RandomtoResultProcess"/>
    <dgm:cxn modelId="{E48AB4AB-2064-4D32-B553-64C223C870AA}" type="presParOf" srcId="{9E3FD1DB-A897-480E-B1F4-27E0D6B779E8}" destId="{7DC90F85-0187-49D9-A3A2-A1331A8B87A2}" srcOrd="7" destOrd="0" presId="urn:microsoft.com/office/officeart/2009/3/layout/RandomtoResultProcess"/>
    <dgm:cxn modelId="{1D5F771E-F3DB-492F-9BA7-A7962E587BDD}" type="presParOf" srcId="{9E3FD1DB-A897-480E-B1F4-27E0D6B779E8}" destId="{3A4150F0-C710-49D1-A6D4-1F53B54C6DEF}" srcOrd="8" destOrd="0" presId="urn:microsoft.com/office/officeart/2009/3/layout/RandomtoResultProcess"/>
    <dgm:cxn modelId="{A96195E9-FE30-4ECC-85C8-64E004351C65}" type="presParOf" srcId="{9E3FD1DB-A897-480E-B1F4-27E0D6B779E8}" destId="{0A59ECDF-AB34-41D7-93CF-C237A51132FA}" srcOrd="9" destOrd="0" presId="urn:microsoft.com/office/officeart/2009/3/layout/RandomtoResultProcess"/>
    <dgm:cxn modelId="{EC4BDDDB-0D3C-4AD7-9AEE-F3B95BC133DE}" type="presParOf" srcId="{9E3FD1DB-A897-480E-B1F4-27E0D6B779E8}" destId="{EFC5AE3D-7D84-49D6-B273-5465B03F5842}" srcOrd="10" destOrd="0" presId="urn:microsoft.com/office/officeart/2009/3/layout/RandomtoResultProcess"/>
    <dgm:cxn modelId="{93B2429B-199A-4ED6-8E66-62789EA0D895}" type="presParOf" srcId="{9E3FD1DB-A897-480E-B1F4-27E0D6B779E8}" destId="{ECE70C01-6F58-4CB5-ACFF-2C82684910E5}" srcOrd="11" destOrd="0" presId="urn:microsoft.com/office/officeart/2009/3/layout/RandomtoResultProcess"/>
    <dgm:cxn modelId="{02EBF358-997E-420F-B1EC-E0EF93D866C8}" type="presParOf" srcId="{9E3FD1DB-A897-480E-B1F4-27E0D6B779E8}" destId="{63361C18-1BC4-4562-BD87-9A26FE0762B0}" srcOrd="12" destOrd="0" presId="urn:microsoft.com/office/officeart/2009/3/layout/RandomtoResultProcess"/>
    <dgm:cxn modelId="{5DF90AAE-3D49-4E99-8797-633E94C992BE}" type="presParOf" srcId="{9E3FD1DB-A897-480E-B1F4-27E0D6B779E8}" destId="{FF2AC096-C899-46DD-810C-7048C6510F67}" srcOrd="13" destOrd="0" presId="urn:microsoft.com/office/officeart/2009/3/layout/RandomtoResultProcess"/>
    <dgm:cxn modelId="{F4F50384-A2EC-4FA8-977F-FC864E92EA80}" type="presParOf" srcId="{9E3FD1DB-A897-480E-B1F4-27E0D6B779E8}" destId="{9DE23A40-D6A6-4CD7-89EA-B0F9E770CC70}" srcOrd="14" destOrd="0" presId="urn:microsoft.com/office/officeart/2009/3/layout/RandomtoResultProcess"/>
    <dgm:cxn modelId="{1A757FF0-618E-4BFD-A630-1ED747B181CD}" type="presParOf" srcId="{9E3FD1DB-A897-480E-B1F4-27E0D6B779E8}" destId="{B281FB43-1DA4-4371-9B3A-8C98A6AE547D}" srcOrd="15" destOrd="0" presId="urn:microsoft.com/office/officeart/2009/3/layout/RandomtoResultProcess"/>
    <dgm:cxn modelId="{625EBEEF-5161-4301-AB1B-0152CD37575C}" type="presParOf" srcId="{9E3FD1DB-A897-480E-B1F4-27E0D6B779E8}" destId="{A0B4EE7F-A2B1-4CAA-B1B8-8EDF8FE62D17}" srcOrd="16" destOrd="0" presId="urn:microsoft.com/office/officeart/2009/3/layout/RandomtoResultProcess"/>
    <dgm:cxn modelId="{51641817-E837-475E-8F27-9A2915C8A819}" type="presParOf" srcId="{9E3FD1DB-A897-480E-B1F4-27E0D6B779E8}" destId="{287422A1-B450-4133-861F-9AFBBB1D6325}" srcOrd="17" destOrd="0" presId="urn:microsoft.com/office/officeart/2009/3/layout/RandomtoResultProcess"/>
    <dgm:cxn modelId="{389A6228-C0DC-4D41-903E-8515D09A44F6}" type="presParOf" srcId="{9E3FD1DB-A897-480E-B1F4-27E0D6B779E8}" destId="{D8339284-9E0A-4437-83BE-3D8EE3FF1A2B}" srcOrd="18" destOrd="0" presId="urn:microsoft.com/office/officeart/2009/3/layout/RandomtoResultProcess"/>
    <dgm:cxn modelId="{3E1EE94A-A639-4D44-9865-D96696CDAC1F}" type="presParOf" srcId="{47FDC536-381D-43D9-90C9-BDBCCB925FEC}" destId="{B3392676-0FD9-4A72-9AA0-D2BE532CA818}" srcOrd="1" destOrd="0" presId="urn:microsoft.com/office/officeart/2009/3/layout/RandomtoResultProcess"/>
    <dgm:cxn modelId="{0BA23D04-3B68-4121-A105-322C32E92726}" type="presParOf" srcId="{B3392676-0FD9-4A72-9AA0-D2BE532CA818}" destId="{8E12F20C-F91F-4C1D-B372-6F4A67E0A0C0}" srcOrd="0" destOrd="0" presId="urn:microsoft.com/office/officeart/2009/3/layout/RandomtoResultProcess"/>
    <dgm:cxn modelId="{955BB81C-985B-4FEC-8D4D-E290C50073D2}" type="presParOf" srcId="{B3392676-0FD9-4A72-9AA0-D2BE532CA818}" destId="{75723E04-3B8E-401F-801A-7CE18499AE5E}" srcOrd="1" destOrd="0" presId="urn:microsoft.com/office/officeart/2009/3/layout/RandomtoResultProcess"/>
    <dgm:cxn modelId="{0BFB1D78-EAB6-4E20-8F4F-A4765A45D2DB}" type="presParOf" srcId="{47FDC536-381D-43D9-90C9-BDBCCB925FEC}" destId="{FDF58E28-7063-416B-959C-A035C66663AA}" srcOrd="2" destOrd="0" presId="urn:microsoft.com/office/officeart/2009/3/layout/RandomtoResultProcess"/>
    <dgm:cxn modelId="{B1483363-040B-4F8F-8B45-E5B3B99AF9B7}" type="presParOf" srcId="{47FDC536-381D-43D9-90C9-BDBCCB925FEC}" destId="{138DA6E8-945A-4494-9DCC-B06315071215}" srcOrd="3" destOrd="0" presId="urn:microsoft.com/office/officeart/2009/3/layout/RandomtoResultProcess"/>
    <dgm:cxn modelId="{7BDE0779-A27B-4DF2-BD11-F4ADCCAF98E6}" type="presParOf" srcId="{138DA6E8-945A-4494-9DCC-B06315071215}" destId="{9A1FB8E6-0300-4D8F-A0AB-24A850C308AA}" srcOrd="0" destOrd="0" presId="urn:microsoft.com/office/officeart/2009/3/layout/RandomtoResultProcess"/>
    <dgm:cxn modelId="{54F30717-859A-4D7F-963A-C3F0CFF2A4DF}" type="presParOf" srcId="{138DA6E8-945A-4494-9DCC-B06315071215}" destId="{711F9AB2-5B5D-40EF-8647-38935D9B5A6C}" srcOrd="1" destOrd="0" presId="urn:microsoft.com/office/officeart/2009/3/layout/RandomtoResultProcess"/>
    <dgm:cxn modelId="{7148D2FB-DB9B-429F-8B8E-20C9A27C7B15}" type="presParOf" srcId="{47FDC536-381D-43D9-90C9-BDBCCB925FEC}" destId="{A13D14AB-4164-4091-844E-E932AA78E4C6}" srcOrd="4" destOrd="0" presId="urn:microsoft.com/office/officeart/2009/3/layout/RandomtoResultProcess"/>
    <dgm:cxn modelId="{07F1EEAE-8D2E-4811-B3F8-3383DBA8A911}" type="presParOf" srcId="{A13D14AB-4164-4091-844E-E932AA78E4C6}" destId="{5F182F78-0B05-4EF4-A23C-5623755266DD}" srcOrd="0" destOrd="0" presId="urn:microsoft.com/office/officeart/2009/3/layout/RandomtoResultProcess"/>
    <dgm:cxn modelId="{1F157B4A-D210-4A78-816A-318ED3ED6A5F}" type="presParOf" srcId="{A13D14AB-4164-4091-844E-E932AA78E4C6}" destId="{F1A40D21-BBD8-4F06-BCB2-CCC78C7EB13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E4DD2E-01CB-48A8-AD03-91246D28D224}" type="doc">
      <dgm:prSet loTypeId="urn:microsoft.com/office/officeart/2009/layout/CircleArrow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01E0D6-B148-4B00-9CBC-E4BA43CA9BC5}">
      <dgm:prSet custT="1"/>
      <dgm:spPr/>
      <dgm:t>
        <a:bodyPr/>
        <a:lstStyle/>
        <a:p>
          <a:r>
            <a:rPr lang="ru-RU" sz="1800" b="1"/>
            <a:t>Управление стоимостью </a:t>
          </a:r>
          <a:r>
            <a:rPr lang="ru-RU" sz="1800"/>
            <a:t>– это управление процессами формирования стоимости проекта и осуществление основных функций управления (анализа, планирования, организации, координации, учёта, контроля и регулирования) на всех стадиях его жизненного цикла.</a:t>
          </a:r>
          <a:endParaRPr lang="ru-RU" sz="1800" b="1" dirty="0"/>
        </a:p>
      </dgm:t>
    </dgm:pt>
    <dgm:pt modelId="{0CF63FA4-8A9E-44CC-9B36-EF25C810CBB2}" type="parTrans" cxnId="{87CB9A56-4625-46AE-A7C8-E6472B30C55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1CCC705-AC31-45F3-9DC1-F3B700E52B83}" type="sibTrans" cxnId="{87CB9A56-4625-46AE-A7C8-E6472B30C55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D589DDC-D4F2-43BA-B408-05C255D3D4FA}" type="pres">
      <dgm:prSet presAssocID="{76E4DD2E-01CB-48A8-AD03-91246D28D22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F36F68A-CC1E-42ED-81D1-116CE156B5A3}" type="pres">
      <dgm:prSet presAssocID="{1001E0D6-B148-4B00-9CBC-E4BA43CA9BC5}" presName="Accent1" presStyleCnt="0"/>
      <dgm:spPr/>
    </dgm:pt>
    <dgm:pt modelId="{E80AA122-701F-4D23-A3F8-355044153B0B}" type="pres">
      <dgm:prSet presAssocID="{1001E0D6-B148-4B00-9CBC-E4BA43CA9BC5}" presName="Accent" presStyleLbl="node1" presStyleIdx="0" presStyleCnt="1"/>
      <dgm:spPr/>
    </dgm:pt>
    <dgm:pt modelId="{C16CA9E9-4852-4AC4-B35E-4A87A7B8BEB0}" type="pres">
      <dgm:prSet presAssocID="{1001E0D6-B148-4B00-9CBC-E4BA43CA9BC5}" presName="Parent1" presStyleLbl="revTx" presStyleIdx="0" presStyleCnt="1" custScaleX="126435" custScaleY="166328">
        <dgm:presLayoutVars>
          <dgm:chMax val="1"/>
          <dgm:chPref val="1"/>
          <dgm:bulletEnabled val="1"/>
        </dgm:presLayoutVars>
      </dgm:prSet>
      <dgm:spPr/>
    </dgm:pt>
  </dgm:ptLst>
  <dgm:cxnLst>
    <dgm:cxn modelId="{2230EB23-0924-4BCD-AC3B-94500F2F3D62}" type="presOf" srcId="{1001E0D6-B148-4B00-9CBC-E4BA43CA9BC5}" destId="{C16CA9E9-4852-4AC4-B35E-4A87A7B8BEB0}" srcOrd="0" destOrd="0" presId="urn:microsoft.com/office/officeart/2009/layout/CircleArrowProcess"/>
    <dgm:cxn modelId="{87CB9A56-4625-46AE-A7C8-E6472B30C552}" srcId="{76E4DD2E-01CB-48A8-AD03-91246D28D224}" destId="{1001E0D6-B148-4B00-9CBC-E4BA43CA9BC5}" srcOrd="0" destOrd="0" parTransId="{0CF63FA4-8A9E-44CC-9B36-EF25C810CBB2}" sibTransId="{C1CCC705-AC31-45F3-9DC1-F3B700E52B83}"/>
    <dgm:cxn modelId="{6819FD96-CE70-407B-A2D0-2D1B6D16CF27}" type="presOf" srcId="{76E4DD2E-01CB-48A8-AD03-91246D28D224}" destId="{0D589DDC-D4F2-43BA-B408-05C255D3D4FA}" srcOrd="0" destOrd="0" presId="urn:microsoft.com/office/officeart/2009/layout/CircleArrowProcess"/>
    <dgm:cxn modelId="{CB291249-ABA4-4F46-9DAD-7387F87DB5E9}" type="presParOf" srcId="{0D589DDC-D4F2-43BA-B408-05C255D3D4FA}" destId="{DF36F68A-CC1E-42ED-81D1-116CE156B5A3}" srcOrd="0" destOrd="0" presId="urn:microsoft.com/office/officeart/2009/layout/CircleArrowProcess"/>
    <dgm:cxn modelId="{AA6AB088-B487-4C20-B653-414FC4170121}" type="presParOf" srcId="{DF36F68A-CC1E-42ED-81D1-116CE156B5A3}" destId="{E80AA122-701F-4D23-A3F8-355044153B0B}" srcOrd="0" destOrd="0" presId="urn:microsoft.com/office/officeart/2009/layout/CircleArrowProcess"/>
    <dgm:cxn modelId="{914AB773-BC4A-4E31-ABE9-4F4172F0F707}" type="presParOf" srcId="{0D589DDC-D4F2-43BA-B408-05C255D3D4FA}" destId="{C16CA9E9-4852-4AC4-B35E-4A87A7B8BEB0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CF206A-5DCB-4719-AB9F-92416F5A0CD9}" type="doc">
      <dgm:prSet loTypeId="urn:microsoft.com/office/officeart/2005/8/layout/list1" loCatId="list" qsTypeId="urn:microsoft.com/office/officeart/2005/8/quickstyle/3d2#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A72A2B6-2F27-4A00-A4D5-A19F8CD59733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Стоимостной инжиниринг включает в себя: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5019F6-F46F-4804-88EC-1BF895E06168}" type="parTrans" cxnId="{1C98EC34-CCB3-418F-8501-1E17C8685CF1}">
      <dgm:prSet/>
      <dgm:spPr/>
      <dgm:t>
        <a:bodyPr/>
        <a:lstStyle/>
        <a:p>
          <a:endParaRPr lang="en-US"/>
        </a:p>
      </dgm:t>
    </dgm:pt>
    <dgm:pt modelId="{E5AB491F-EDC1-48B3-85C5-E86A0C7D2B7A}" type="sibTrans" cxnId="{1C98EC34-CCB3-418F-8501-1E17C8685CF1}">
      <dgm:prSet/>
      <dgm:spPr/>
      <dgm:t>
        <a:bodyPr/>
        <a:lstStyle/>
        <a:p>
          <a:endParaRPr lang="en-US"/>
        </a:p>
      </dgm:t>
    </dgm:pt>
    <dgm:pt modelId="{115E14F4-554C-47B2-8973-86A0D94F2510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4) формирование стоимости строительства,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94DCE-5CAB-4303-BC1F-A30EF94A09BC}" type="parTrans" cxnId="{B9E7C726-0CA1-422F-97E9-0BFBA183126C}">
      <dgm:prSet/>
      <dgm:spPr/>
      <dgm:t>
        <a:bodyPr/>
        <a:lstStyle/>
        <a:p>
          <a:endParaRPr lang="en-US"/>
        </a:p>
      </dgm:t>
    </dgm:pt>
    <dgm:pt modelId="{F64485B3-C7EB-4EF6-A16A-B36A0CA88DF7}" type="sibTrans" cxnId="{B9E7C726-0CA1-422F-97E9-0BFBA183126C}">
      <dgm:prSet/>
      <dgm:spPr/>
      <dgm:t>
        <a:bodyPr/>
        <a:lstStyle/>
        <a:p>
          <a:endParaRPr lang="en-US"/>
        </a:p>
      </dgm:t>
    </dgm:pt>
    <dgm:pt modelId="{349B44A0-188A-4A69-AB03-F29A40727EB3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5) стоимостной контроль процесса реализации проекта,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66809-D5E4-4647-94DF-A2ABC181204F}" type="parTrans" cxnId="{DFE38E9E-24D7-4341-A4C0-D9B2270D20E6}">
      <dgm:prSet/>
      <dgm:spPr/>
      <dgm:t>
        <a:bodyPr/>
        <a:lstStyle/>
        <a:p>
          <a:endParaRPr lang="en-US"/>
        </a:p>
      </dgm:t>
    </dgm:pt>
    <dgm:pt modelId="{6C9E14F4-728F-471B-A98D-1D2E23A53DE3}" type="sibTrans" cxnId="{DFE38E9E-24D7-4341-A4C0-D9B2270D20E6}">
      <dgm:prSet/>
      <dgm:spPr/>
      <dgm:t>
        <a:bodyPr/>
        <a:lstStyle/>
        <a:p>
          <a:endParaRPr lang="en-US"/>
        </a:p>
      </dgm:t>
    </dgm:pt>
    <dgm:pt modelId="{D53E7640-8921-451E-9DCD-04236EE17F6D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1) формирование бюджета проекта (бюджетное планирование проекта, оценку эффективности капитальных вложений, инвестиционную оценку);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BBF96-82F4-4021-BFEA-B775F1F3F22E}" type="parTrans" cxnId="{5D131ACE-BD02-4D0F-A2A3-391B5209563E}">
      <dgm:prSet/>
      <dgm:spPr/>
      <dgm:t>
        <a:bodyPr/>
        <a:lstStyle/>
        <a:p>
          <a:endParaRPr lang="en-US"/>
        </a:p>
      </dgm:t>
    </dgm:pt>
    <dgm:pt modelId="{1C7FA41C-08B1-4D9D-9394-CA14C40B1E75}" type="sibTrans" cxnId="{5D131ACE-BD02-4D0F-A2A3-391B5209563E}">
      <dgm:prSet/>
      <dgm:spPr/>
      <dgm:t>
        <a:bodyPr/>
        <a:lstStyle/>
        <a:p>
          <a:endParaRPr lang="en-US"/>
        </a:p>
      </dgm:t>
    </dgm:pt>
    <dgm:pt modelId="{9B28EC3A-B298-4840-8C6F-656EE35CD03E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2) сметное ценообразование,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B7ACD-C035-4924-9DDF-89D5AAB55349}" type="parTrans" cxnId="{C6671065-433E-4946-9E21-A54F40F69496}">
      <dgm:prSet/>
      <dgm:spPr/>
      <dgm:t>
        <a:bodyPr/>
        <a:lstStyle/>
        <a:p>
          <a:endParaRPr lang="en-US"/>
        </a:p>
      </dgm:t>
    </dgm:pt>
    <dgm:pt modelId="{ABEA5EEC-37C6-4FDD-947F-2CCA1FC1B10A}" type="sibTrans" cxnId="{C6671065-433E-4946-9E21-A54F40F69496}">
      <dgm:prSet/>
      <dgm:spPr/>
      <dgm:t>
        <a:bodyPr/>
        <a:lstStyle/>
        <a:p>
          <a:endParaRPr lang="en-US"/>
        </a:p>
      </dgm:t>
    </dgm:pt>
    <dgm:pt modelId="{DC103D56-4A5D-4B7C-A812-F677C053DB44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3) экспертизу (проверку достоверности определения) сметной стоимости строительства,</a:t>
          </a:r>
        </a:p>
      </dgm:t>
    </dgm:pt>
    <dgm:pt modelId="{E1E6E043-C1A4-423E-9F95-7D374E0EC3DD}" type="parTrans" cxnId="{8631D040-1F3F-48E4-A9D9-7F35F12DE163}">
      <dgm:prSet/>
      <dgm:spPr/>
      <dgm:t>
        <a:bodyPr/>
        <a:lstStyle/>
        <a:p>
          <a:endParaRPr lang="ru-RU"/>
        </a:p>
      </dgm:t>
    </dgm:pt>
    <dgm:pt modelId="{7F4F56BB-CB09-479D-9ECD-FA7388BE0D60}" type="sibTrans" cxnId="{8631D040-1F3F-48E4-A9D9-7F35F12DE163}">
      <dgm:prSet/>
      <dgm:spPr/>
      <dgm:t>
        <a:bodyPr/>
        <a:lstStyle/>
        <a:p>
          <a:endParaRPr lang="ru-RU"/>
        </a:p>
      </dgm:t>
    </dgm:pt>
    <dgm:pt modelId="{A595569C-C3DA-4D97-92C1-FED82E4A3A6E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6) анализ фактических затрат (стоимости строительства).</a:t>
          </a:r>
        </a:p>
      </dgm:t>
    </dgm:pt>
    <dgm:pt modelId="{3C061FA7-9E85-4883-9430-79C0DA4C18D6}" type="parTrans" cxnId="{A5FA82A7-03B9-4E70-896D-FCCA90736532}">
      <dgm:prSet/>
      <dgm:spPr/>
      <dgm:t>
        <a:bodyPr/>
        <a:lstStyle/>
        <a:p>
          <a:endParaRPr lang="ru-RU"/>
        </a:p>
      </dgm:t>
    </dgm:pt>
    <dgm:pt modelId="{D3D38962-3E0B-46EA-AA5A-46FC8D3A02F5}" type="sibTrans" cxnId="{A5FA82A7-03B9-4E70-896D-FCCA90736532}">
      <dgm:prSet/>
      <dgm:spPr/>
      <dgm:t>
        <a:bodyPr/>
        <a:lstStyle/>
        <a:p>
          <a:endParaRPr lang="ru-RU"/>
        </a:p>
      </dgm:t>
    </dgm:pt>
    <dgm:pt modelId="{9B8AAED7-DE28-4FD5-96EF-F74BEADAFD8A}" type="pres">
      <dgm:prSet presAssocID="{42CF206A-5DCB-4719-AB9F-92416F5A0CD9}" presName="linear" presStyleCnt="0">
        <dgm:presLayoutVars>
          <dgm:dir/>
          <dgm:animLvl val="lvl"/>
          <dgm:resizeHandles val="exact"/>
        </dgm:presLayoutVars>
      </dgm:prSet>
      <dgm:spPr/>
    </dgm:pt>
    <dgm:pt modelId="{F6FF793A-53AA-42D8-91FC-B297DE2608AC}" type="pres">
      <dgm:prSet presAssocID="{1A72A2B6-2F27-4A00-A4D5-A19F8CD59733}" presName="parentLin" presStyleCnt="0"/>
      <dgm:spPr/>
    </dgm:pt>
    <dgm:pt modelId="{CA7FA717-A213-4838-A5AE-D35CF2A4474E}" type="pres">
      <dgm:prSet presAssocID="{1A72A2B6-2F27-4A00-A4D5-A19F8CD59733}" presName="parentLeftMargin" presStyleLbl="node1" presStyleIdx="0" presStyleCnt="7"/>
      <dgm:spPr/>
    </dgm:pt>
    <dgm:pt modelId="{74F9B97F-719B-4E26-8B58-CF85381F0056}" type="pres">
      <dgm:prSet presAssocID="{1A72A2B6-2F27-4A00-A4D5-A19F8CD5973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7B61F31-06B5-4B53-BBFB-0C1A449B6DD3}" type="pres">
      <dgm:prSet presAssocID="{1A72A2B6-2F27-4A00-A4D5-A19F8CD59733}" presName="negativeSpace" presStyleCnt="0"/>
      <dgm:spPr/>
    </dgm:pt>
    <dgm:pt modelId="{CD213956-55FF-41E7-BF47-0F07B49131F9}" type="pres">
      <dgm:prSet presAssocID="{1A72A2B6-2F27-4A00-A4D5-A19F8CD59733}" presName="childText" presStyleLbl="conFgAcc1" presStyleIdx="0" presStyleCnt="7">
        <dgm:presLayoutVars>
          <dgm:bulletEnabled val="1"/>
        </dgm:presLayoutVars>
      </dgm:prSet>
      <dgm:spPr/>
    </dgm:pt>
    <dgm:pt modelId="{5DDA1EE2-D3DF-42B4-82F5-9019520D149D}" type="pres">
      <dgm:prSet presAssocID="{E5AB491F-EDC1-48B3-85C5-E86A0C7D2B7A}" presName="spaceBetweenRectangles" presStyleCnt="0"/>
      <dgm:spPr/>
    </dgm:pt>
    <dgm:pt modelId="{F0A3AB67-DBDB-470B-803F-75E2FE48B24E}" type="pres">
      <dgm:prSet presAssocID="{D53E7640-8921-451E-9DCD-04236EE17F6D}" presName="parentLin" presStyleCnt="0"/>
      <dgm:spPr/>
    </dgm:pt>
    <dgm:pt modelId="{295E49DC-6061-4DA8-813D-82346E95ACC2}" type="pres">
      <dgm:prSet presAssocID="{D53E7640-8921-451E-9DCD-04236EE17F6D}" presName="parentLeftMargin" presStyleLbl="node1" presStyleIdx="0" presStyleCnt="7"/>
      <dgm:spPr/>
    </dgm:pt>
    <dgm:pt modelId="{E694409E-0BC1-4105-A5E7-808AEA3E3741}" type="pres">
      <dgm:prSet presAssocID="{D53E7640-8921-451E-9DCD-04236EE17F6D}" presName="parentText" presStyleLbl="node1" presStyleIdx="1" presStyleCnt="7" custScaleY="171378">
        <dgm:presLayoutVars>
          <dgm:chMax val="0"/>
          <dgm:bulletEnabled val="1"/>
        </dgm:presLayoutVars>
      </dgm:prSet>
      <dgm:spPr/>
    </dgm:pt>
    <dgm:pt modelId="{94D5A0A6-5E1C-4D24-A87F-E44229D380A5}" type="pres">
      <dgm:prSet presAssocID="{D53E7640-8921-451E-9DCD-04236EE17F6D}" presName="negativeSpace" presStyleCnt="0"/>
      <dgm:spPr/>
    </dgm:pt>
    <dgm:pt modelId="{E38B5885-C510-4781-B23F-DC82B5FDFBA5}" type="pres">
      <dgm:prSet presAssocID="{D53E7640-8921-451E-9DCD-04236EE17F6D}" presName="childText" presStyleLbl="conFgAcc1" presStyleIdx="1" presStyleCnt="7">
        <dgm:presLayoutVars>
          <dgm:bulletEnabled val="1"/>
        </dgm:presLayoutVars>
      </dgm:prSet>
      <dgm:spPr/>
    </dgm:pt>
    <dgm:pt modelId="{BA807362-8271-466B-9B2E-EADEAEA5497B}" type="pres">
      <dgm:prSet presAssocID="{1C7FA41C-08B1-4D9D-9394-CA14C40B1E75}" presName="spaceBetweenRectangles" presStyleCnt="0"/>
      <dgm:spPr/>
    </dgm:pt>
    <dgm:pt modelId="{88F45726-F4CF-4A02-9FBF-E75AA68C8394}" type="pres">
      <dgm:prSet presAssocID="{9B28EC3A-B298-4840-8C6F-656EE35CD03E}" presName="parentLin" presStyleCnt="0"/>
      <dgm:spPr/>
    </dgm:pt>
    <dgm:pt modelId="{47D2E58D-3605-40AC-9BD3-B9CC969BBE45}" type="pres">
      <dgm:prSet presAssocID="{9B28EC3A-B298-4840-8C6F-656EE35CD03E}" presName="parentLeftMargin" presStyleLbl="node1" presStyleIdx="1" presStyleCnt="7"/>
      <dgm:spPr/>
    </dgm:pt>
    <dgm:pt modelId="{B6E25AB9-F8F5-44C2-A31C-A5CC0E5A8EA9}" type="pres">
      <dgm:prSet presAssocID="{9B28EC3A-B298-4840-8C6F-656EE35CD03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5CB6E3C-4FB1-49EE-AAFE-343EC147DC9E}" type="pres">
      <dgm:prSet presAssocID="{9B28EC3A-B298-4840-8C6F-656EE35CD03E}" presName="negativeSpace" presStyleCnt="0"/>
      <dgm:spPr/>
    </dgm:pt>
    <dgm:pt modelId="{99444B86-A80D-458E-A0AF-1C140E4BD7AA}" type="pres">
      <dgm:prSet presAssocID="{9B28EC3A-B298-4840-8C6F-656EE35CD03E}" presName="childText" presStyleLbl="conFgAcc1" presStyleIdx="2" presStyleCnt="7">
        <dgm:presLayoutVars>
          <dgm:bulletEnabled val="1"/>
        </dgm:presLayoutVars>
      </dgm:prSet>
      <dgm:spPr/>
    </dgm:pt>
    <dgm:pt modelId="{C7FEEC6B-9B1E-474F-9572-FBC7F407B852}" type="pres">
      <dgm:prSet presAssocID="{ABEA5EEC-37C6-4FDD-947F-2CCA1FC1B10A}" presName="spaceBetweenRectangles" presStyleCnt="0"/>
      <dgm:spPr/>
    </dgm:pt>
    <dgm:pt modelId="{0700A1E0-859A-4234-BE85-FE833287B27C}" type="pres">
      <dgm:prSet presAssocID="{DC103D56-4A5D-4B7C-A812-F677C053DB44}" presName="parentLin" presStyleCnt="0"/>
      <dgm:spPr/>
    </dgm:pt>
    <dgm:pt modelId="{38EA9745-C026-4FBB-9249-699DCAC4CA6C}" type="pres">
      <dgm:prSet presAssocID="{DC103D56-4A5D-4B7C-A812-F677C053DB44}" presName="parentLeftMargin" presStyleLbl="node1" presStyleIdx="2" presStyleCnt="7"/>
      <dgm:spPr/>
    </dgm:pt>
    <dgm:pt modelId="{FB2A82A3-347A-414F-90EF-55EA10D79F2E}" type="pres">
      <dgm:prSet presAssocID="{DC103D56-4A5D-4B7C-A812-F677C053DB4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7A19448-2861-4C30-B68D-A28D74DD4DA5}" type="pres">
      <dgm:prSet presAssocID="{DC103D56-4A5D-4B7C-A812-F677C053DB44}" presName="negativeSpace" presStyleCnt="0"/>
      <dgm:spPr/>
    </dgm:pt>
    <dgm:pt modelId="{571B8206-6899-467C-A7C5-5D21908324F8}" type="pres">
      <dgm:prSet presAssocID="{DC103D56-4A5D-4B7C-A812-F677C053DB44}" presName="childText" presStyleLbl="conFgAcc1" presStyleIdx="3" presStyleCnt="7">
        <dgm:presLayoutVars>
          <dgm:bulletEnabled val="1"/>
        </dgm:presLayoutVars>
      </dgm:prSet>
      <dgm:spPr/>
    </dgm:pt>
    <dgm:pt modelId="{56D0DE47-F906-4037-AB0B-8CD2E5FD5780}" type="pres">
      <dgm:prSet presAssocID="{7F4F56BB-CB09-479D-9ECD-FA7388BE0D60}" presName="spaceBetweenRectangles" presStyleCnt="0"/>
      <dgm:spPr/>
    </dgm:pt>
    <dgm:pt modelId="{5FCCB624-E242-4538-98AD-B57C40F54A24}" type="pres">
      <dgm:prSet presAssocID="{115E14F4-554C-47B2-8973-86A0D94F2510}" presName="parentLin" presStyleCnt="0"/>
      <dgm:spPr/>
    </dgm:pt>
    <dgm:pt modelId="{65145F3A-F748-45C8-AEB6-4E335BD954C0}" type="pres">
      <dgm:prSet presAssocID="{115E14F4-554C-47B2-8973-86A0D94F2510}" presName="parentLeftMargin" presStyleLbl="node1" presStyleIdx="3" presStyleCnt="7"/>
      <dgm:spPr/>
    </dgm:pt>
    <dgm:pt modelId="{499666D5-D902-49DE-81B8-FEF1BDB6DA27}" type="pres">
      <dgm:prSet presAssocID="{115E14F4-554C-47B2-8973-86A0D94F251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F7EB2A6-C397-4DDA-A903-B8670061E9E3}" type="pres">
      <dgm:prSet presAssocID="{115E14F4-554C-47B2-8973-86A0D94F2510}" presName="negativeSpace" presStyleCnt="0"/>
      <dgm:spPr/>
    </dgm:pt>
    <dgm:pt modelId="{A119A654-0620-4390-96BD-1DDC311B563D}" type="pres">
      <dgm:prSet presAssocID="{115E14F4-554C-47B2-8973-86A0D94F2510}" presName="childText" presStyleLbl="conFgAcc1" presStyleIdx="4" presStyleCnt="7">
        <dgm:presLayoutVars>
          <dgm:bulletEnabled val="1"/>
        </dgm:presLayoutVars>
      </dgm:prSet>
      <dgm:spPr/>
    </dgm:pt>
    <dgm:pt modelId="{0FC3FA08-5869-42F6-B072-BB8A453CACDF}" type="pres">
      <dgm:prSet presAssocID="{F64485B3-C7EB-4EF6-A16A-B36A0CA88DF7}" presName="spaceBetweenRectangles" presStyleCnt="0"/>
      <dgm:spPr/>
    </dgm:pt>
    <dgm:pt modelId="{B8F67CD0-8FC3-4E5E-B5B3-31049644B132}" type="pres">
      <dgm:prSet presAssocID="{349B44A0-188A-4A69-AB03-F29A40727EB3}" presName="parentLin" presStyleCnt="0"/>
      <dgm:spPr/>
    </dgm:pt>
    <dgm:pt modelId="{0D37BD6E-2F08-4CFA-8A69-2861F6883625}" type="pres">
      <dgm:prSet presAssocID="{349B44A0-188A-4A69-AB03-F29A40727EB3}" presName="parentLeftMargin" presStyleLbl="node1" presStyleIdx="4" presStyleCnt="7"/>
      <dgm:spPr/>
    </dgm:pt>
    <dgm:pt modelId="{E254EB00-16A7-42DC-9AB9-D8D7E17AD68B}" type="pres">
      <dgm:prSet presAssocID="{349B44A0-188A-4A69-AB03-F29A40727EB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3924EE9-8781-4D34-B7A0-2B4BC0F2EB97}" type="pres">
      <dgm:prSet presAssocID="{349B44A0-188A-4A69-AB03-F29A40727EB3}" presName="negativeSpace" presStyleCnt="0"/>
      <dgm:spPr/>
    </dgm:pt>
    <dgm:pt modelId="{8A75DE7B-A4F1-4E35-B8AE-3F0E0D620D44}" type="pres">
      <dgm:prSet presAssocID="{349B44A0-188A-4A69-AB03-F29A40727EB3}" presName="childText" presStyleLbl="conFgAcc1" presStyleIdx="5" presStyleCnt="7">
        <dgm:presLayoutVars>
          <dgm:bulletEnabled val="1"/>
        </dgm:presLayoutVars>
      </dgm:prSet>
      <dgm:spPr/>
    </dgm:pt>
    <dgm:pt modelId="{0CF8672F-54AE-4FAD-91C7-9234805D3D54}" type="pres">
      <dgm:prSet presAssocID="{6C9E14F4-728F-471B-A98D-1D2E23A53DE3}" presName="spaceBetweenRectangles" presStyleCnt="0"/>
      <dgm:spPr/>
    </dgm:pt>
    <dgm:pt modelId="{CCE77142-9275-40FA-BFFC-A60EE5390F89}" type="pres">
      <dgm:prSet presAssocID="{A595569C-C3DA-4D97-92C1-FED82E4A3A6E}" presName="parentLin" presStyleCnt="0"/>
      <dgm:spPr/>
    </dgm:pt>
    <dgm:pt modelId="{C84C52B0-4196-4FC0-B97C-F00A55C13B43}" type="pres">
      <dgm:prSet presAssocID="{A595569C-C3DA-4D97-92C1-FED82E4A3A6E}" presName="parentLeftMargin" presStyleLbl="node1" presStyleIdx="5" presStyleCnt="7"/>
      <dgm:spPr/>
    </dgm:pt>
    <dgm:pt modelId="{960FEFC4-7EEA-42CB-BCD4-9B7C46E59C13}" type="pres">
      <dgm:prSet presAssocID="{A595569C-C3DA-4D97-92C1-FED82E4A3A6E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754A2874-98B9-4750-B402-2E81412D4D05}" type="pres">
      <dgm:prSet presAssocID="{A595569C-C3DA-4D97-92C1-FED82E4A3A6E}" presName="negativeSpace" presStyleCnt="0"/>
      <dgm:spPr/>
    </dgm:pt>
    <dgm:pt modelId="{CD10B2F5-8167-4378-B601-670AB56F821B}" type="pres">
      <dgm:prSet presAssocID="{A595569C-C3DA-4D97-92C1-FED82E4A3A6E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34BF10B-C950-4C18-B053-FC9AE1FD2891}" type="presOf" srcId="{349B44A0-188A-4A69-AB03-F29A40727EB3}" destId="{E254EB00-16A7-42DC-9AB9-D8D7E17AD68B}" srcOrd="1" destOrd="0" presId="urn:microsoft.com/office/officeart/2005/8/layout/list1"/>
    <dgm:cxn modelId="{89C3CA16-7551-4898-91D1-8D2DB8331E3D}" type="presOf" srcId="{9B28EC3A-B298-4840-8C6F-656EE35CD03E}" destId="{B6E25AB9-F8F5-44C2-A31C-A5CC0E5A8EA9}" srcOrd="1" destOrd="0" presId="urn:microsoft.com/office/officeart/2005/8/layout/list1"/>
    <dgm:cxn modelId="{83A5F621-4A87-4C75-AE88-52545A31CBA2}" type="presOf" srcId="{1A72A2B6-2F27-4A00-A4D5-A19F8CD59733}" destId="{74F9B97F-719B-4E26-8B58-CF85381F0056}" srcOrd="1" destOrd="0" presId="urn:microsoft.com/office/officeart/2005/8/layout/list1"/>
    <dgm:cxn modelId="{B9E7C726-0CA1-422F-97E9-0BFBA183126C}" srcId="{42CF206A-5DCB-4719-AB9F-92416F5A0CD9}" destId="{115E14F4-554C-47B2-8973-86A0D94F2510}" srcOrd="4" destOrd="0" parTransId="{29994DCE-5CAB-4303-BC1F-A30EF94A09BC}" sibTransId="{F64485B3-C7EB-4EF6-A16A-B36A0CA88DF7}"/>
    <dgm:cxn modelId="{ED24D32D-9E08-44A7-A924-D0B49E80ECD4}" type="presOf" srcId="{115E14F4-554C-47B2-8973-86A0D94F2510}" destId="{65145F3A-F748-45C8-AEB6-4E335BD954C0}" srcOrd="0" destOrd="0" presId="urn:microsoft.com/office/officeart/2005/8/layout/list1"/>
    <dgm:cxn modelId="{1C98EC34-CCB3-418F-8501-1E17C8685CF1}" srcId="{42CF206A-5DCB-4719-AB9F-92416F5A0CD9}" destId="{1A72A2B6-2F27-4A00-A4D5-A19F8CD59733}" srcOrd="0" destOrd="0" parTransId="{BE5019F6-F46F-4804-88EC-1BF895E06168}" sibTransId="{E5AB491F-EDC1-48B3-85C5-E86A0C7D2B7A}"/>
    <dgm:cxn modelId="{8631D040-1F3F-48E4-A9D9-7F35F12DE163}" srcId="{42CF206A-5DCB-4719-AB9F-92416F5A0CD9}" destId="{DC103D56-4A5D-4B7C-A812-F677C053DB44}" srcOrd="3" destOrd="0" parTransId="{E1E6E043-C1A4-423E-9F95-7D374E0EC3DD}" sibTransId="{7F4F56BB-CB09-479D-9ECD-FA7388BE0D60}"/>
    <dgm:cxn modelId="{43CC5860-0902-45B4-A6E0-4260D6DA65AB}" type="presOf" srcId="{D53E7640-8921-451E-9DCD-04236EE17F6D}" destId="{295E49DC-6061-4DA8-813D-82346E95ACC2}" srcOrd="0" destOrd="0" presId="urn:microsoft.com/office/officeart/2005/8/layout/list1"/>
    <dgm:cxn modelId="{C6671065-433E-4946-9E21-A54F40F69496}" srcId="{42CF206A-5DCB-4719-AB9F-92416F5A0CD9}" destId="{9B28EC3A-B298-4840-8C6F-656EE35CD03E}" srcOrd="2" destOrd="0" parTransId="{1ADB7ACD-C035-4924-9DDF-89D5AAB55349}" sibTransId="{ABEA5EEC-37C6-4FDD-947F-2CCA1FC1B10A}"/>
    <dgm:cxn modelId="{2612FB46-7DE6-4EB6-8839-D67909F6CD12}" type="presOf" srcId="{9B28EC3A-B298-4840-8C6F-656EE35CD03E}" destId="{47D2E58D-3605-40AC-9BD3-B9CC969BBE45}" srcOrd="0" destOrd="0" presId="urn:microsoft.com/office/officeart/2005/8/layout/list1"/>
    <dgm:cxn modelId="{0DA62749-3394-4B8C-8323-2092ADA4C53C}" type="presOf" srcId="{349B44A0-188A-4A69-AB03-F29A40727EB3}" destId="{0D37BD6E-2F08-4CFA-8A69-2861F6883625}" srcOrd="0" destOrd="0" presId="urn:microsoft.com/office/officeart/2005/8/layout/list1"/>
    <dgm:cxn modelId="{83651559-BB6B-4334-A7FA-4C87D6BEF32F}" type="presOf" srcId="{42CF206A-5DCB-4719-AB9F-92416F5A0CD9}" destId="{9B8AAED7-DE28-4FD5-96EF-F74BEADAFD8A}" srcOrd="0" destOrd="0" presId="urn:microsoft.com/office/officeart/2005/8/layout/list1"/>
    <dgm:cxn modelId="{3A90C196-C7BE-4AF4-A70D-910A41C035FF}" type="presOf" srcId="{A595569C-C3DA-4D97-92C1-FED82E4A3A6E}" destId="{960FEFC4-7EEA-42CB-BCD4-9B7C46E59C13}" srcOrd="1" destOrd="0" presId="urn:microsoft.com/office/officeart/2005/8/layout/list1"/>
    <dgm:cxn modelId="{DFE38E9E-24D7-4341-A4C0-D9B2270D20E6}" srcId="{42CF206A-5DCB-4719-AB9F-92416F5A0CD9}" destId="{349B44A0-188A-4A69-AB03-F29A40727EB3}" srcOrd="5" destOrd="0" parTransId="{3B066809-D5E4-4647-94DF-A2ABC181204F}" sibTransId="{6C9E14F4-728F-471B-A98D-1D2E23A53DE3}"/>
    <dgm:cxn modelId="{A5FA82A7-03B9-4E70-896D-FCCA90736532}" srcId="{42CF206A-5DCB-4719-AB9F-92416F5A0CD9}" destId="{A595569C-C3DA-4D97-92C1-FED82E4A3A6E}" srcOrd="6" destOrd="0" parTransId="{3C061FA7-9E85-4883-9430-79C0DA4C18D6}" sibTransId="{D3D38962-3E0B-46EA-AA5A-46FC8D3A02F5}"/>
    <dgm:cxn modelId="{E8AF25B5-24DE-4959-BE55-9FFB74E78D20}" type="presOf" srcId="{DC103D56-4A5D-4B7C-A812-F677C053DB44}" destId="{FB2A82A3-347A-414F-90EF-55EA10D79F2E}" srcOrd="1" destOrd="0" presId="urn:microsoft.com/office/officeart/2005/8/layout/list1"/>
    <dgm:cxn modelId="{C99490BA-5716-465F-85D0-325C4CFB5AEE}" type="presOf" srcId="{D53E7640-8921-451E-9DCD-04236EE17F6D}" destId="{E694409E-0BC1-4105-A5E7-808AEA3E3741}" srcOrd="1" destOrd="0" presId="urn:microsoft.com/office/officeart/2005/8/layout/list1"/>
    <dgm:cxn modelId="{698BD3C7-5F90-4B5A-8F3C-EF646EF07134}" type="presOf" srcId="{1A72A2B6-2F27-4A00-A4D5-A19F8CD59733}" destId="{CA7FA717-A213-4838-A5AE-D35CF2A4474E}" srcOrd="0" destOrd="0" presId="urn:microsoft.com/office/officeart/2005/8/layout/list1"/>
    <dgm:cxn modelId="{5D131ACE-BD02-4D0F-A2A3-391B5209563E}" srcId="{42CF206A-5DCB-4719-AB9F-92416F5A0CD9}" destId="{D53E7640-8921-451E-9DCD-04236EE17F6D}" srcOrd="1" destOrd="0" parTransId="{EE2BBF96-82F4-4021-BFEA-B775F1F3F22E}" sibTransId="{1C7FA41C-08B1-4D9D-9394-CA14C40B1E75}"/>
    <dgm:cxn modelId="{E326D2D9-624F-49F5-9978-0041115B73C2}" type="presOf" srcId="{A595569C-C3DA-4D97-92C1-FED82E4A3A6E}" destId="{C84C52B0-4196-4FC0-B97C-F00A55C13B43}" srcOrd="0" destOrd="0" presId="urn:microsoft.com/office/officeart/2005/8/layout/list1"/>
    <dgm:cxn modelId="{B45513DA-A555-4DCC-874A-CFE4F7C88792}" type="presOf" srcId="{115E14F4-554C-47B2-8973-86A0D94F2510}" destId="{499666D5-D902-49DE-81B8-FEF1BDB6DA27}" srcOrd="1" destOrd="0" presId="urn:microsoft.com/office/officeart/2005/8/layout/list1"/>
    <dgm:cxn modelId="{285870DF-79BF-4E15-9FB2-3D5FFEC944CC}" type="presOf" srcId="{DC103D56-4A5D-4B7C-A812-F677C053DB44}" destId="{38EA9745-C026-4FBB-9249-699DCAC4CA6C}" srcOrd="0" destOrd="0" presId="urn:microsoft.com/office/officeart/2005/8/layout/list1"/>
    <dgm:cxn modelId="{0E904AB7-F689-4BD9-9E27-A04A63B733A0}" type="presParOf" srcId="{9B8AAED7-DE28-4FD5-96EF-F74BEADAFD8A}" destId="{F6FF793A-53AA-42D8-91FC-B297DE2608AC}" srcOrd="0" destOrd="0" presId="urn:microsoft.com/office/officeart/2005/8/layout/list1"/>
    <dgm:cxn modelId="{3F299504-C4F3-41E9-A292-40C992D9BFC5}" type="presParOf" srcId="{F6FF793A-53AA-42D8-91FC-B297DE2608AC}" destId="{CA7FA717-A213-4838-A5AE-D35CF2A4474E}" srcOrd="0" destOrd="0" presId="urn:microsoft.com/office/officeart/2005/8/layout/list1"/>
    <dgm:cxn modelId="{4DEDA1D6-BB94-4F46-A52E-32B81D6FF3B8}" type="presParOf" srcId="{F6FF793A-53AA-42D8-91FC-B297DE2608AC}" destId="{74F9B97F-719B-4E26-8B58-CF85381F0056}" srcOrd="1" destOrd="0" presId="urn:microsoft.com/office/officeart/2005/8/layout/list1"/>
    <dgm:cxn modelId="{98CE54DD-CB30-43D0-9FE8-BA0B64C668DC}" type="presParOf" srcId="{9B8AAED7-DE28-4FD5-96EF-F74BEADAFD8A}" destId="{D7B61F31-06B5-4B53-BBFB-0C1A449B6DD3}" srcOrd="1" destOrd="0" presId="urn:microsoft.com/office/officeart/2005/8/layout/list1"/>
    <dgm:cxn modelId="{C5F42A54-9A21-403C-80C9-01C6BDE735C0}" type="presParOf" srcId="{9B8AAED7-DE28-4FD5-96EF-F74BEADAFD8A}" destId="{CD213956-55FF-41E7-BF47-0F07B49131F9}" srcOrd="2" destOrd="0" presId="urn:microsoft.com/office/officeart/2005/8/layout/list1"/>
    <dgm:cxn modelId="{2583C602-961A-4E6F-A7FE-E5890839A552}" type="presParOf" srcId="{9B8AAED7-DE28-4FD5-96EF-F74BEADAFD8A}" destId="{5DDA1EE2-D3DF-42B4-82F5-9019520D149D}" srcOrd="3" destOrd="0" presId="urn:microsoft.com/office/officeart/2005/8/layout/list1"/>
    <dgm:cxn modelId="{CB9E0466-81A6-4250-84C8-18B80F42100B}" type="presParOf" srcId="{9B8AAED7-DE28-4FD5-96EF-F74BEADAFD8A}" destId="{F0A3AB67-DBDB-470B-803F-75E2FE48B24E}" srcOrd="4" destOrd="0" presId="urn:microsoft.com/office/officeart/2005/8/layout/list1"/>
    <dgm:cxn modelId="{407BCA33-01CC-4216-988D-70D02B6C7552}" type="presParOf" srcId="{F0A3AB67-DBDB-470B-803F-75E2FE48B24E}" destId="{295E49DC-6061-4DA8-813D-82346E95ACC2}" srcOrd="0" destOrd="0" presId="urn:microsoft.com/office/officeart/2005/8/layout/list1"/>
    <dgm:cxn modelId="{9EAE48B2-9CAE-43BB-9C09-1102D48FD2D9}" type="presParOf" srcId="{F0A3AB67-DBDB-470B-803F-75E2FE48B24E}" destId="{E694409E-0BC1-4105-A5E7-808AEA3E3741}" srcOrd="1" destOrd="0" presId="urn:microsoft.com/office/officeart/2005/8/layout/list1"/>
    <dgm:cxn modelId="{FF92C30B-27B3-45FB-8627-34ADC53C0DAD}" type="presParOf" srcId="{9B8AAED7-DE28-4FD5-96EF-F74BEADAFD8A}" destId="{94D5A0A6-5E1C-4D24-A87F-E44229D380A5}" srcOrd="5" destOrd="0" presId="urn:microsoft.com/office/officeart/2005/8/layout/list1"/>
    <dgm:cxn modelId="{9CFE25EF-C325-49D1-AFA3-38220D9EAAC3}" type="presParOf" srcId="{9B8AAED7-DE28-4FD5-96EF-F74BEADAFD8A}" destId="{E38B5885-C510-4781-B23F-DC82B5FDFBA5}" srcOrd="6" destOrd="0" presId="urn:microsoft.com/office/officeart/2005/8/layout/list1"/>
    <dgm:cxn modelId="{2F0BFFD5-BC79-45F6-8D4C-29E3FC26E952}" type="presParOf" srcId="{9B8AAED7-DE28-4FD5-96EF-F74BEADAFD8A}" destId="{BA807362-8271-466B-9B2E-EADEAEA5497B}" srcOrd="7" destOrd="0" presId="urn:microsoft.com/office/officeart/2005/8/layout/list1"/>
    <dgm:cxn modelId="{8209DA30-5FC3-48BF-B2A3-47A72CFB580C}" type="presParOf" srcId="{9B8AAED7-DE28-4FD5-96EF-F74BEADAFD8A}" destId="{88F45726-F4CF-4A02-9FBF-E75AA68C8394}" srcOrd="8" destOrd="0" presId="urn:microsoft.com/office/officeart/2005/8/layout/list1"/>
    <dgm:cxn modelId="{E1E7063B-9096-4FCB-9BC6-8CCAD4FE5726}" type="presParOf" srcId="{88F45726-F4CF-4A02-9FBF-E75AA68C8394}" destId="{47D2E58D-3605-40AC-9BD3-B9CC969BBE45}" srcOrd="0" destOrd="0" presId="urn:microsoft.com/office/officeart/2005/8/layout/list1"/>
    <dgm:cxn modelId="{110C461B-D223-4D86-988D-D940A66AED5E}" type="presParOf" srcId="{88F45726-F4CF-4A02-9FBF-E75AA68C8394}" destId="{B6E25AB9-F8F5-44C2-A31C-A5CC0E5A8EA9}" srcOrd="1" destOrd="0" presId="urn:microsoft.com/office/officeart/2005/8/layout/list1"/>
    <dgm:cxn modelId="{F4266408-1C74-4C0A-ACEC-F7EDF1FB2F25}" type="presParOf" srcId="{9B8AAED7-DE28-4FD5-96EF-F74BEADAFD8A}" destId="{85CB6E3C-4FB1-49EE-AAFE-343EC147DC9E}" srcOrd="9" destOrd="0" presId="urn:microsoft.com/office/officeart/2005/8/layout/list1"/>
    <dgm:cxn modelId="{31D3F525-4B6C-4CDD-A6E8-7627418215C2}" type="presParOf" srcId="{9B8AAED7-DE28-4FD5-96EF-F74BEADAFD8A}" destId="{99444B86-A80D-458E-A0AF-1C140E4BD7AA}" srcOrd="10" destOrd="0" presId="urn:microsoft.com/office/officeart/2005/8/layout/list1"/>
    <dgm:cxn modelId="{17DF7096-7428-49BD-BAC4-02E516055B01}" type="presParOf" srcId="{9B8AAED7-DE28-4FD5-96EF-F74BEADAFD8A}" destId="{C7FEEC6B-9B1E-474F-9572-FBC7F407B852}" srcOrd="11" destOrd="0" presId="urn:microsoft.com/office/officeart/2005/8/layout/list1"/>
    <dgm:cxn modelId="{62BDF56E-8965-4E42-BA02-F3146BF90278}" type="presParOf" srcId="{9B8AAED7-DE28-4FD5-96EF-F74BEADAFD8A}" destId="{0700A1E0-859A-4234-BE85-FE833287B27C}" srcOrd="12" destOrd="0" presId="urn:microsoft.com/office/officeart/2005/8/layout/list1"/>
    <dgm:cxn modelId="{C65CF23F-5CA8-442B-A323-0293A6FD6EEE}" type="presParOf" srcId="{0700A1E0-859A-4234-BE85-FE833287B27C}" destId="{38EA9745-C026-4FBB-9249-699DCAC4CA6C}" srcOrd="0" destOrd="0" presId="urn:microsoft.com/office/officeart/2005/8/layout/list1"/>
    <dgm:cxn modelId="{1FCA891B-FC4A-4B88-A84F-0DB591AF73B2}" type="presParOf" srcId="{0700A1E0-859A-4234-BE85-FE833287B27C}" destId="{FB2A82A3-347A-414F-90EF-55EA10D79F2E}" srcOrd="1" destOrd="0" presId="urn:microsoft.com/office/officeart/2005/8/layout/list1"/>
    <dgm:cxn modelId="{6092C53E-9421-4064-B7DF-E08AABC61BAA}" type="presParOf" srcId="{9B8AAED7-DE28-4FD5-96EF-F74BEADAFD8A}" destId="{17A19448-2861-4C30-B68D-A28D74DD4DA5}" srcOrd="13" destOrd="0" presId="urn:microsoft.com/office/officeart/2005/8/layout/list1"/>
    <dgm:cxn modelId="{A2EB0734-7151-4AB1-87C1-5F278DF0858A}" type="presParOf" srcId="{9B8AAED7-DE28-4FD5-96EF-F74BEADAFD8A}" destId="{571B8206-6899-467C-A7C5-5D21908324F8}" srcOrd="14" destOrd="0" presId="urn:microsoft.com/office/officeart/2005/8/layout/list1"/>
    <dgm:cxn modelId="{7665CC91-03F8-483A-828C-19B8EDB7A837}" type="presParOf" srcId="{9B8AAED7-DE28-4FD5-96EF-F74BEADAFD8A}" destId="{56D0DE47-F906-4037-AB0B-8CD2E5FD5780}" srcOrd="15" destOrd="0" presId="urn:microsoft.com/office/officeart/2005/8/layout/list1"/>
    <dgm:cxn modelId="{A2652F2C-2DD1-4A0C-AAA9-387EA535E9F1}" type="presParOf" srcId="{9B8AAED7-DE28-4FD5-96EF-F74BEADAFD8A}" destId="{5FCCB624-E242-4538-98AD-B57C40F54A24}" srcOrd="16" destOrd="0" presId="urn:microsoft.com/office/officeart/2005/8/layout/list1"/>
    <dgm:cxn modelId="{DC796E18-EFBD-4EF9-98FB-619BC18D2890}" type="presParOf" srcId="{5FCCB624-E242-4538-98AD-B57C40F54A24}" destId="{65145F3A-F748-45C8-AEB6-4E335BD954C0}" srcOrd="0" destOrd="0" presId="urn:microsoft.com/office/officeart/2005/8/layout/list1"/>
    <dgm:cxn modelId="{2B1AE37C-BBCA-40FA-8AA2-5DBF9E099DF0}" type="presParOf" srcId="{5FCCB624-E242-4538-98AD-B57C40F54A24}" destId="{499666D5-D902-49DE-81B8-FEF1BDB6DA27}" srcOrd="1" destOrd="0" presId="urn:microsoft.com/office/officeart/2005/8/layout/list1"/>
    <dgm:cxn modelId="{65E5EC29-7325-495D-B50D-B06BCEAE3EF9}" type="presParOf" srcId="{9B8AAED7-DE28-4FD5-96EF-F74BEADAFD8A}" destId="{CF7EB2A6-C397-4DDA-A903-B8670061E9E3}" srcOrd="17" destOrd="0" presId="urn:microsoft.com/office/officeart/2005/8/layout/list1"/>
    <dgm:cxn modelId="{04F29892-D413-45CA-A5C8-C1F14083079D}" type="presParOf" srcId="{9B8AAED7-DE28-4FD5-96EF-F74BEADAFD8A}" destId="{A119A654-0620-4390-96BD-1DDC311B563D}" srcOrd="18" destOrd="0" presId="urn:microsoft.com/office/officeart/2005/8/layout/list1"/>
    <dgm:cxn modelId="{0FBF1223-90D3-4188-8C36-BCC12CFA8C90}" type="presParOf" srcId="{9B8AAED7-DE28-4FD5-96EF-F74BEADAFD8A}" destId="{0FC3FA08-5869-42F6-B072-BB8A453CACDF}" srcOrd="19" destOrd="0" presId="urn:microsoft.com/office/officeart/2005/8/layout/list1"/>
    <dgm:cxn modelId="{9EBD1659-CF27-4626-82E2-82D785169C3C}" type="presParOf" srcId="{9B8AAED7-DE28-4FD5-96EF-F74BEADAFD8A}" destId="{B8F67CD0-8FC3-4E5E-B5B3-31049644B132}" srcOrd="20" destOrd="0" presId="urn:microsoft.com/office/officeart/2005/8/layout/list1"/>
    <dgm:cxn modelId="{F1B5845F-DC01-4DD2-8F35-07C22E48102E}" type="presParOf" srcId="{B8F67CD0-8FC3-4E5E-B5B3-31049644B132}" destId="{0D37BD6E-2F08-4CFA-8A69-2861F6883625}" srcOrd="0" destOrd="0" presId="urn:microsoft.com/office/officeart/2005/8/layout/list1"/>
    <dgm:cxn modelId="{2A29FA53-6AFF-4D5C-925A-1BBE500171F6}" type="presParOf" srcId="{B8F67CD0-8FC3-4E5E-B5B3-31049644B132}" destId="{E254EB00-16A7-42DC-9AB9-D8D7E17AD68B}" srcOrd="1" destOrd="0" presId="urn:microsoft.com/office/officeart/2005/8/layout/list1"/>
    <dgm:cxn modelId="{F3739554-FCB5-48BD-A196-4556937E57C9}" type="presParOf" srcId="{9B8AAED7-DE28-4FD5-96EF-F74BEADAFD8A}" destId="{A3924EE9-8781-4D34-B7A0-2B4BC0F2EB97}" srcOrd="21" destOrd="0" presId="urn:microsoft.com/office/officeart/2005/8/layout/list1"/>
    <dgm:cxn modelId="{D4AD878A-4608-4AA8-BD33-E10F1286E0E5}" type="presParOf" srcId="{9B8AAED7-DE28-4FD5-96EF-F74BEADAFD8A}" destId="{8A75DE7B-A4F1-4E35-B8AE-3F0E0D620D44}" srcOrd="22" destOrd="0" presId="urn:microsoft.com/office/officeart/2005/8/layout/list1"/>
    <dgm:cxn modelId="{04E9C994-A156-4CDF-AAB5-4358C03C3FC7}" type="presParOf" srcId="{9B8AAED7-DE28-4FD5-96EF-F74BEADAFD8A}" destId="{0CF8672F-54AE-4FAD-91C7-9234805D3D54}" srcOrd="23" destOrd="0" presId="urn:microsoft.com/office/officeart/2005/8/layout/list1"/>
    <dgm:cxn modelId="{55D29AE4-C4F7-4738-84C9-C60E20545D18}" type="presParOf" srcId="{9B8AAED7-DE28-4FD5-96EF-F74BEADAFD8A}" destId="{CCE77142-9275-40FA-BFFC-A60EE5390F89}" srcOrd="24" destOrd="0" presId="urn:microsoft.com/office/officeart/2005/8/layout/list1"/>
    <dgm:cxn modelId="{9E6BFF03-D974-4A7E-88A5-610B5FDA05AB}" type="presParOf" srcId="{CCE77142-9275-40FA-BFFC-A60EE5390F89}" destId="{C84C52B0-4196-4FC0-B97C-F00A55C13B43}" srcOrd="0" destOrd="0" presId="urn:microsoft.com/office/officeart/2005/8/layout/list1"/>
    <dgm:cxn modelId="{563E868A-06B8-4C64-92DC-4532159CDCAC}" type="presParOf" srcId="{CCE77142-9275-40FA-BFFC-A60EE5390F89}" destId="{960FEFC4-7EEA-42CB-BCD4-9B7C46E59C13}" srcOrd="1" destOrd="0" presId="urn:microsoft.com/office/officeart/2005/8/layout/list1"/>
    <dgm:cxn modelId="{0FA86513-C105-4860-A478-8DC63493006B}" type="presParOf" srcId="{9B8AAED7-DE28-4FD5-96EF-F74BEADAFD8A}" destId="{754A2874-98B9-4750-B402-2E81412D4D05}" srcOrd="25" destOrd="0" presId="urn:microsoft.com/office/officeart/2005/8/layout/list1"/>
    <dgm:cxn modelId="{4B948FA6-450C-4DBB-AE1B-F98211E769E3}" type="presParOf" srcId="{9B8AAED7-DE28-4FD5-96EF-F74BEADAFD8A}" destId="{CD10B2F5-8167-4378-B601-670AB56F821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7663A9-8E72-42E1-B7E7-E581BA7FD710}" type="doc">
      <dgm:prSet loTypeId="urn:microsoft.com/office/officeart/2005/8/layout/list1" loCatId="list" qsTypeId="urn:microsoft.com/office/officeart/2005/8/quickstyle/3d2#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7F968AC-1EEC-4AD6-B216-0F0E38AA4CC6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Стоимостной инжиниринг позволяет: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4D3584-193E-4AD0-B399-9C1EAE92DB09}" type="parTrans" cxnId="{B8DCC59B-A75C-4B9C-A699-0E51401C800E}">
      <dgm:prSet/>
      <dgm:spPr/>
      <dgm:t>
        <a:bodyPr/>
        <a:lstStyle/>
        <a:p>
          <a:endParaRPr lang="en-US"/>
        </a:p>
      </dgm:t>
    </dgm:pt>
    <dgm:pt modelId="{443BA30F-E329-47AB-AFFC-B6F3912D288E}" type="sibTrans" cxnId="{B8DCC59B-A75C-4B9C-A699-0E51401C800E}">
      <dgm:prSet/>
      <dgm:spPr/>
      <dgm:t>
        <a:bodyPr/>
        <a:lstStyle/>
        <a:p>
          <a:endParaRPr lang="en-US"/>
        </a:p>
      </dgm:t>
    </dgm:pt>
    <dgm:pt modelId="{C6680321-7D42-4B1E-8135-49C626F17CC9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улучшить качество исполнения проекта;</a:t>
          </a:r>
        </a:p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расширить рынок сбыта;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02721-0202-4EC0-A66B-F55FC7066A74}" type="parTrans" cxnId="{53A81841-3B38-4803-A4B5-870E3BD9B7FD}">
      <dgm:prSet/>
      <dgm:spPr/>
      <dgm:t>
        <a:bodyPr/>
        <a:lstStyle/>
        <a:p>
          <a:endParaRPr lang="en-US"/>
        </a:p>
      </dgm:t>
    </dgm:pt>
    <dgm:pt modelId="{890939A7-4529-4CF6-8C41-69B8DC625B1C}" type="sibTrans" cxnId="{53A81841-3B38-4803-A4B5-870E3BD9B7FD}">
      <dgm:prSet/>
      <dgm:spPr/>
      <dgm:t>
        <a:bodyPr/>
        <a:lstStyle/>
        <a:p>
          <a:endParaRPr lang="en-US"/>
        </a:p>
      </dgm:t>
    </dgm:pt>
    <dgm:pt modelId="{4B71DD40-71C3-4CF9-AA18-DE6ADA895506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повысить эффективность использования ресурсов.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4F54C-8132-4B09-B84A-1F5FF084053F}" type="parTrans" cxnId="{0C837B40-2C3F-4245-9DE0-7A2EC299E38B}">
      <dgm:prSet/>
      <dgm:spPr/>
      <dgm:t>
        <a:bodyPr/>
        <a:lstStyle/>
        <a:p>
          <a:endParaRPr lang="en-US"/>
        </a:p>
      </dgm:t>
    </dgm:pt>
    <dgm:pt modelId="{0AAD8F19-B440-4D84-9CD8-76097ED2A148}" type="sibTrans" cxnId="{0C837B40-2C3F-4245-9DE0-7A2EC299E38B}">
      <dgm:prSet/>
      <dgm:spPr/>
      <dgm:t>
        <a:bodyPr/>
        <a:lstStyle/>
        <a:p>
          <a:endParaRPr lang="en-US"/>
        </a:p>
      </dgm:t>
    </dgm:pt>
    <dgm:pt modelId="{4E44318C-6136-46C8-9E16-39433E5D463D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творчески оптимизировать стоимость проекта на этапах жизненного цикла;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AE179-8D1A-490F-A004-BFB379D57D15}" type="parTrans" cxnId="{0D79F79E-586B-4B54-89D3-A4B981DF5E39}">
      <dgm:prSet/>
      <dgm:spPr/>
      <dgm:t>
        <a:bodyPr/>
        <a:lstStyle/>
        <a:p>
          <a:endParaRPr lang="en-US"/>
        </a:p>
      </dgm:t>
    </dgm:pt>
    <dgm:pt modelId="{FEC42ED4-098B-4963-AE98-4BA38E91A267}" type="sibTrans" cxnId="{0D79F79E-586B-4B54-89D3-A4B981DF5E39}">
      <dgm:prSet/>
      <dgm:spPr/>
      <dgm:t>
        <a:bodyPr/>
        <a:lstStyle/>
        <a:p>
          <a:endParaRPr lang="en-US"/>
        </a:p>
      </dgm:t>
    </dgm:pt>
    <dgm:pt modelId="{1BBA186D-7F0B-4EFF-9A6F-36C6E86FD11E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сократить временные затраты;</a:t>
          </a:r>
        </a:p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увеличить прибыль;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67BFA2-235E-4253-B44E-CB46642207FA}" type="parTrans" cxnId="{763C09B9-316F-464E-8C82-6823318C60C3}">
      <dgm:prSet/>
      <dgm:spPr/>
      <dgm:t>
        <a:bodyPr/>
        <a:lstStyle/>
        <a:p>
          <a:endParaRPr lang="en-US"/>
        </a:p>
      </dgm:t>
    </dgm:pt>
    <dgm:pt modelId="{A4DF98EB-F34D-4B37-BF5E-5D2C23BB604F}" type="sibTrans" cxnId="{763C09B9-316F-464E-8C82-6823318C60C3}">
      <dgm:prSet/>
      <dgm:spPr/>
      <dgm:t>
        <a:bodyPr/>
        <a:lstStyle/>
        <a:p>
          <a:endParaRPr lang="en-US"/>
        </a:p>
      </dgm:t>
    </dgm:pt>
    <dgm:pt modelId="{5453E133-A93D-445D-BC4F-903A4FC67662}" type="pres">
      <dgm:prSet presAssocID="{A37663A9-8E72-42E1-B7E7-E581BA7FD710}" presName="linear" presStyleCnt="0">
        <dgm:presLayoutVars>
          <dgm:dir/>
          <dgm:animLvl val="lvl"/>
          <dgm:resizeHandles val="exact"/>
        </dgm:presLayoutVars>
      </dgm:prSet>
      <dgm:spPr/>
    </dgm:pt>
    <dgm:pt modelId="{05A8C784-144F-4508-97E4-2809E90641B4}" type="pres">
      <dgm:prSet presAssocID="{B7F968AC-1EEC-4AD6-B216-0F0E38AA4CC6}" presName="parentLin" presStyleCnt="0"/>
      <dgm:spPr/>
    </dgm:pt>
    <dgm:pt modelId="{4149AA32-7DC2-44DB-95C9-E73A97FF2741}" type="pres">
      <dgm:prSet presAssocID="{B7F968AC-1EEC-4AD6-B216-0F0E38AA4CC6}" presName="parentLeftMargin" presStyleLbl="node1" presStyleIdx="0" presStyleCnt="5"/>
      <dgm:spPr/>
    </dgm:pt>
    <dgm:pt modelId="{D49F192F-BDB5-4FDB-8FC2-642DAC362963}" type="pres">
      <dgm:prSet presAssocID="{B7F968AC-1EEC-4AD6-B216-0F0E38AA4CC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74CD37B-7616-495A-A8DD-FEB7C079F31A}" type="pres">
      <dgm:prSet presAssocID="{B7F968AC-1EEC-4AD6-B216-0F0E38AA4CC6}" presName="negativeSpace" presStyleCnt="0"/>
      <dgm:spPr/>
    </dgm:pt>
    <dgm:pt modelId="{568AA5C5-AFC2-4D9B-845D-00533674222B}" type="pres">
      <dgm:prSet presAssocID="{B7F968AC-1EEC-4AD6-B216-0F0E38AA4CC6}" presName="childText" presStyleLbl="conFgAcc1" presStyleIdx="0" presStyleCnt="5">
        <dgm:presLayoutVars>
          <dgm:bulletEnabled val="1"/>
        </dgm:presLayoutVars>
      </dgm:prSet>
      <dgm:spPr/>
    </dgm:pt>
    <dgm:pt modelId="{9EA18C1F-3A03-4218-8232-A1453B0ABD59}" type="pres">
      <dgm:prSet presAssocID="{443BA30F-E329-47AB-AFFC-B6F3912D288E}" presName="spaceBetweenRectangles" presStyleCnt="0"/>
      <dgm:spPr/>
    </dgm:pt>
    <dgm:pt modelId="{F64163ED-20A4-40FE-9141-C902D5716073}" type="pres">
      <dgm:prSet presAssocID="{4E44318C-6136-46C8-9E16-39433E5D463D}" presName="parentLin" presStyleCnt="0"/>
      <dgm:spPr/>
    </dgm:pt>
    <dgm:pt modelId="{3517C3D0-3F81-42F9-92B2-3387DCFAD990}" type="pres">
      <dgm:prSet presAssocID="{4E44318C-6136-46C8-9E16-39433E5D463D}" presName="parentLeftMargin" presStyleLbl="node1" presStyleIdx="0" presStyleCnt="5"/>
      <dgm:spPr/>
    </dgm:pt>
    <dgm:pt modelId="{692C1C31-C62B-466B-8F3D-98A4F08A3E42}" type="pres">
      <dgm:prSet presAssocID="{4E44318C-6136-46C8-9E16-39433E5D463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F713DFE-2A70-40EA-B334-9E7C5B006590}" type="pres">
      <dgm:prSet presAssocID="{4E44318C-6136-46C8-9E16-39433E5D463D}" presName="negativeSpace" presStyleCnt="0"/>
      <dgm:spPr/>
    </dgm:pt>
    <dgm:pt modelId="{0D99653A-2569-4883-9ED6-8DFD1C90CDD1}" type="pres">
      <dgm:prSet presAssocID="{4E44318C-6136-46C8-9E16-39433E5D463D}" presName="childText" presStyleLbl="conFgAcc1" presStyleIdx="1" presStyleCnt="5">
        <dgm:presLayoutVars>
          <dgm:bulletEnabled val="1"/>
        </dgm:presLayoutVars>
      </dgm:prSet>
      <dgm:spPr/>
    </dgm:pt>
    <dgm:pt modelId="{4FAD29EE-6349-4599-A618-95260B09CBDF}" type="pres">
      <dgm:prSet presAssocID="{FEC42ED4-098B-4963-AE98-4BA38E91A267}" presName="spaceBetweenRectangles" presStyleCnt="0"/>
      <dgm:spPr/>
    </dgm:pt>
    <dgm:pt modelId="{C09E15DD-8EBB-4A80-BA61-3A63CAA92D19}" type="pres">
      <dgm:prSet presAssocID="{1BBA186D-7F0B-4EFF-9A6F-36C6E86FD11E}" presName="parentLin" presStyleCnt="0"/>
      <dgm:spPr/>
    </dgm:pt>
    <dgm:pt modelId="{97A15B1C-268C-4489-B9C2-748DB7754B8C}" type="pres">
      <dgm:prSet presAssocID="{1BBA186D-7F0B-4EFF-9A6F-36C6E86FD11E}" presName="parentLeftMargin" presStyleLbl="node1" presStyleIdx="1" presStyleCnt="5"/>
      <dgm:spPr/>
    </dgm:pt>
    <dgm:pt modelId="{CBECC92B-4A18-4823-8CB7-079BF612B109}" type="pres">
      <dgm:prSet presAssocID="{1BBA186D-7F0B-4EFF-9A6F-36C6E86FD11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4C817C-A53A-41A6-84B6-C814290DDB7A}" type="pres">
      <dgm:prSet presAssocID="{1BBA186D-7F0B-4EFF-9A6F-36C6E86FD11E}" presName="negativeSpace" presStyleCnt="0"/>
      <dgm:spPr/>
    </dgm:pt>
    <dgm:pt modelId="{85AACF93-0871-4E1D-9FB1-20AFEE2AE415}" type="pres">
      <dgm:prSet presAssocID="{1BBA186D-7F0B-4EFF-9A6F-36C6E86FD11E}" presName="childText" presStyleLbl="conFgAcc1" presStyleIdx="2" presStyleCnt="5">
        <dgm:presLayoutVars>
          <dgm:bulletEnabled val="1"/>
        </dgm:presLayoutVars>
      </dgm:prSet>
      <dgm:spPr/>
    </dgm:pt>
    <dgm:pt modelId="{24855C9E-D55E-4EE5-B2FD-C98F5D79D056}" type="pres">
      <dgm:prSet presAssocID="{A4DF98EB-F34D-4B37-BF5E-5D2C23BB604F}" presName="spaceBetweenRectangles" presStyleCnt="0"/>
      <dgm:spPr/>
    </dgm:pt>
    <dgm:pt modelId="{0AF3128B-A68E-4632-94A2-5A73B70A86CC}" type="pres">
      <dgm:prSet presAssocID="{C6680321-7D42-4B1E-8135-49C626F17CC9}" presName="parentLin" presStyleCnt="0"/>
      <dgm:spPr/>
    </dgm:pt>
    <dgm:pt modelId="{1BAF2D79-8FB3-400E-AE33-745E14E8D10B}" type="pres">
      <dgm:prSet presAssocID="{C6680321-7D42-4B1E-8135-49C626F17CC9}" presName="parentLeftMargin" presStyleLbl="node1" presStyleIdx="2" presStyleCnt="5"/>
      <dgm:spPr/>
    </dgm:pt>
    <dgm:pt modelId="{01567554-CA17-49CA-9A49-C634A30D8E71}" type="pres">
      <dgm:prSet presAssocID="{C6680321-7D42-4B1E-8135-49C626F17CC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DEBE53-F329-4CC5-A67A-D3AEC322E85C}" type="pres">
      <dgm:prSet presAssocID="{C6680321-7D42-4B1E-8135-49C626F17CC9}" presName="negativeSpace" presStyleCnt="0"/>
      <dgm:spPr/>
    </dgm:pt>
    <dgm:pt modelId="{B7F94E2F-8EB1-4D7D-8A69-81473C958666}" type="pres">
      <dgm:prSet presAssocID="{C6680321-7D42-4B1E-8135-49C626F17CC9}" presName="childText" presStyleLbl="conFgAcc1" presStyleIdx="3" presStyleCnt="5">
        <dgm:presLayoutVars>
          <dgm:bulletEnabled val="1"/>
        </dgm:presLayoutVars>
      </dgm:prSet>
      <dgm:spPr/>
    </dgm:pt>
    <dgm:pt modelId="{CF66929B-22BE-4187-9927-48E064C0691A}" type="pres">
      <dgm:prSet presAssocID="{890939A7-4529-4CF6-8C41-69B8DC625B1C}" presName="spaceBetweenRectangles" presStyleCnt="0"/>
      <dgm:spPr/>
    </dgm:pt>
    <dgm:pt modelId="{60781374-50EC-4E8D-A3D0-9FC749149F5F}" type="pres">
      <dgm:prSet presAssocID="{4B71DD40-71C3-4CF9-AA18-DE6ADA895506}" presName="parentLin" presStyleCnt="0"/>
      <dgm:spPr/>
    </dgm:pt>
    <dgm:pt modelId="{4192699F-19B5-4858-97E1-CB8D86C25055}" type="pres">
      <dgm:prSet presAssocID="{4B71DD40-71C3-4CF9-AA18-DE6ADA895506}" presName="parentLeftMargin" presStyleLbl="node1" presStyleIdx="3" presStyleCnt="5"/>
      <dgm:spPr/>
    </dgm:pt>
    <dgm:pt modelId="{E87FEAFE-2BEE-4529-A98D-9A9550CF7F5C}" type="pres">
      <dgm:prSet presAssocID="{4B71DD40-71C3-4CF9-AA18-DE6ADA89550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90C493A-B9CF-4CA4-A72C-019BE837B22F}" type="pres">
      <dgm:prSet presAssocID="{4B71DD40-71C3-4CF9-AA18-DE6ADA895506}" presName="negativeSpace" presStyleCnt="0"/>
      <dgm:spPr/>
    </dgm:pt>
    <dgm:pt modelId="{24B41FCB-541A-4E4F-85D8-2F24B4A40561}" type="pres">
      <dgm:prSet presAssocID="{4B71DD40-71C3-4CF9-AA18-DE6ADA89550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10D4E06-04B8-4E86-B76D-7E5B84422381}" type="presOf" srcId="{B7F968AC-1EEC-4AD6-B216-0F0E38AA4CC6}" destId="{D49F192F-BDB5-4FDB-8FC2-642DAC362963}" srcOrd="1" destOrd="0" presId="urn:microsoft.com/office/officeart/2005/8/layout/list1"/>
    <dgm:cxn modelId="{C0DD7F17-7F96-4557-A898-DD4E329DCF06}" type="presOf" srcId="{C6680321-7D42-4B1E-8135-49C626F17CC9}" destId="{1BAF2D79-8FB3-400E-AE33-745E14E8D10B}" srcOrd="0" destOrd="0" presId="urn:microsoft.com/office/officeart/2005/8/layout/list1"/>
    <dgm:cxn modelId="{DE02521C-1A9D-4D38-9764-3DDC99022CBA}" type="presOf" srcId="{1BBA186D-7F0B-4EFF-9A6F-36C6E86FD11E}" destId="{97A15B1C-268C-4489-B9C2-748DB7754B8C}" srcOrd="0" destOrd="0" presId="urn:microsoft.com/office/officeart/2005/8/layout/list1"/>
    <dgm:cxn modelId="{D38ED83D-BF5C-489A-8AD5-CDF7D4087B4B}" type="presOf" srcId="{4B71DD40-71C3-4CF9-AA18-DE6ADA895506}" destId="{E87FEAFE-2BEE-4529-A98D-9A9550CF7F5C}" srcOrd="1" destOrd="0" presId="urn:microsoft.com/office/officeart/2005/8/layout/list1"/>
    <dgm:cxn modelId="{0C837B40-2C3F-4245-9DE0-7A2EC299E38B}" srcId="{A37663A9-8E72-42E1-B7E7-E581BA7FD710}" destId="{4B71DD40-71C3-4CF9-AA18-DE6ADA895506}" srcOrd="4" destOrd="0" parTransId="{E814F54C-8132-4B09-B84A-1F5FF084053F}" sibTransId="{0AAD8F19-B440-4D84-9CD8-76097ED2A148}"/>
    <dgm:cxn modelId="{3C8E9E5C-C4C0-4857-BB09-B8A05BF0F707}" type="presOf" srcId="{4B71DD40-71C3-4CF9-AA18-DE6ADA895506}" destId="{4192699F-19B5-4858-97E1-CB8D86C25055}" srcOrd="0" destOrd="0" presId="urn:microsoft.com/office/officeart/2005/8/layout/list1"/>
    <dgm:cxn modelId="{53A81841-3B38-4803-A4B5-870E3BD9B7FD}" srcId="{A37663A9-8E72-42E1-B7E7-E581BA7FD710}" destId="{C6680321-7D42-4B1E-8135-49C626F17CC9}" srcOrd="3" destOrd="0" parTransId="{61A02721-0202-4EC0-A66B-F55FC7066A74}" sibTransId="{890939A7-4529-4CF6-8C41-69B8DC625B1C}"/>
    <dgm:cxn modelId="{C0BEF24D-120B-4A43-9DFE-666BF5677AEE}" type="presOf" srcId="{C6680321-7D42-4B1E-8135-49C626F17CC9}" destId="{01567554-CA17-49CA-9A49-C634A30D8E71}" srcOrd="1" destOrd="0" presId="urn:microsoft.com/office/officeart/2005/8/layout/list1"/>
    <dgm:cxn modelId="{9FE94B8C-BD89-4936-B8E5-81AA65122E17}" type="presOf" srcId="{4E44318C-6136-46C8-9E16-39433E5D463D}" destId="{692C1C31-C62B-466B-8F3D-98A4F08A3E42}" srcOrd="1" destOrd="0" presId="urn:microsoft.com/office/officeart/2005/8/layout/list1"/>
    <dgm:cxn modelId="{5241AB9A-B24C-440F-B3F0-F49E2705DCD6}" type="presOf" srcId="{1BBA186D-7F0B-4EFF-9A6F-36C6E86FD11E}" destId="{CBECC92B-4A18-4823-8CB7-079BF612B109}" srcOrd="1" destOrd="0" presId="urn:microsoft.com/office/officeart/2005/8/layout/list1"/>
    <dgm:cxn modelId="{B8DCC59B-A75C-4B9C-A699-0E51401C800E}" srcId="{A37663A9-8E72-42E1-B7E7-E581BA7FD710}" destId="{B7F968AC-1EEC-4AD6-B216-0F0E38AA4CC6}" srcOrd="0" destOrd="0" parTransId="{114D3584-193E-4AD0-B399-9C1EAE92DB09}" sibTransId="{443BA30F-E329-47AB-AFFC-B6F3912D288E}"/>
    <dgm:cxn modelId="{0D79F79E-586B-4B54-89D3-A4B981DF5E39}" srcId="{A37663A9-8E72-42E1-B7E7-E581BA7FD710}" destId="{4E44318C-6136-46C8-9E16-39433E5D463D}" srcOrd="1" destOrd="0" parTransId="{06AAE179-8D1A-490F-A004-BFB379D57D15}" sibTransId="{FEC42ED4-098B-4963-AE98-4BA38E91A267}"/>
    <dgm:cxn modelId="{F75819A2-103B-46B0-AB82-B3F29EE3C0E2}" type="presOf" srcId="{B7F968AC-1EEC-4AD6-B216-0F0E38AA4CC6}" destId="{4149AA32-7DC2-44DB-95C9-E73A97FF2741}" srcOrd="0" destOrd="0" presId="urn:microsoft.com/office/officeart/2005/8/layout/list1"/>
    <dgm:cxn modelId="{72D99EA9-4D46-4B9E-AE27-6FD4E38D0247}" type="presOf" srcId="{A37663A9-8E72-42E1-B7E7-E581BA7FD710}" destId="{5453E133-A93D-445D-BC4F-903A4FC67662}" srcOrd="0" destOrd="0" presId="urn:microsoft.com/office/officeart/2005/8/layout/list1"/>
    <dgm:cxn modelId="{763C09B9-316F-464E-8C82-6823318C60C3}" srcId="{A37663A9-8E72-42E1-B7E7-E581BA7FD710}" destId="{1BBA186D-7F0B-4EFF-9A6F-36C6E86FD11E}" srcOrd="2" destOrd="0" parTransId="{BF67BFA2-235E-4253-B44E-CB46642207FA}" sibTransId="{A4DF98EB-F34D-4B37-BF5E-5D2C23BB604F}"/>
    <dgm:cxn modelId="{9648B2FD-AC94-4F1F-B0AA-B6AC2B9611DC}" type="presOf" srcId="{4E44318C-6136-46C8-9E16-39433E5D463D}" destId="{3517C3D0-3F81-42F9-92B2-3387DCFAD990}" srcOrd="0" destOrd="0" presId="urn:microsoft.com/office/officeart/2005/8/layout/list1"/>
    <dgm:cxn modelId="{9E5B8F21-32C5-470B-804F-15DBBF03E7F3}" type="presParOf" srcId="{5453E133-A93D-445D-BC4F-903A4FC67662}" destId="{05A8C784-144F-4508-97E4-2809E90641B4}" srcOrd="0" destOrd="0" presId="urn:microsoft.com/office/officeart/2005/8/layout/list1"/>
    <dgm:cxn modelId="{3052D6AE-0A3C-4F25-B48A-27F160330247}" type="presParOf" srcId="{05A8C784-144F-4508-97E4-2809E90641B4}" destId="{4149AA32-7DC2-44DB-95C9-E73A97FF2741}" srcOrd="0" destOrd="0" presId="urn:microsoft.com/office/officeart/2005/8/layout/list1"/>
    <dgm:cxn modelId="{274C0FE1-5A7B-490C-BFDA-C2B633D27E0E}" type="presParOf" srcId="{05A8C784-144F-4508-97E4-2809E90641B4}" destId="{D49F192F-BDB5-4FDB-8FC2-642DAC362963}" srcOrd="1" destOrd="0" presId="urn:microsoft.com/office/officeart/2005/8/layout/list1"/>
    <dgm:cxn modelId="{EFE8778F-C005-49E6-B02A-152FA1D605BF}" type="presParOf" srcId="{5453E133-A93D-445D-BC4F-903A4FC67662}" destId="{F74CD37B-7616-495A-A8DD-FEB7C079F31A}" srcOrd="1" destOrd="0" presId="urn:microsoft.com/office/officeart/2005/8/layout/list1"/>
    <dgm:cxn modelId="{6CB60045-329A-4911-89A0-F736CE6C8821}" type="presParOf" srcId="{5453E133-A93D-445D-BC4F-903A4FC67662}" destId="{568AA5C5-AFC2-4D9B-845D-00533674222B}" srcOrd="2" destOrd="0" presId="urn:microsoft.com/office/officeart/2005/8/layout/list1"/>
    <dgm:cxn modelId="{78E482FF-F0CF-4C99-AF72-F6CADDD1F7A1}" type="presParOf" srcId="{5453E133-A93D-445D-BC4F-903A4FC67662}" destId="{9EA18C1F-3A03-4218-8232-A1453B0ABD59}" srcOrd="3" destOrd="0" presId="urn:microsoft.com/office/officeart/2005/8/layout/list1"/>
    <dgm:cxn modelId="{3B315232-BD54-49F5-A36D-72537FB6F0E1}" type="presParOf" srcId="{5453E133-A93D-445D-BC4F-903A4FC67662}" destId="{F64163ED-20A4-40FE-9141-C902D5716073}" srcOrd="4" destOrd="0" presId="urn:microsoft.com/office/officeart/2005/8/layout/list1"/>
    <dgm:cxn modelId="{668A1B06-5198-42A5-8F0C-2C82608D1D14}" type="presParOf" srcId="{F64163ED-20A4-40FE-9141-C902D5716073}" destId="{3517C3D0-3F81-42F9-92B2-3387DCFAD990}" srcOrd="0" destOrd="0" presId="urn:microsoft.com/office/officeart/2005/8/layout/list1"/>
    <dgm:cxn modelId="{D326DED3-F7AD-434A-A5EE-F8877127BAC3}" type="presParOf" srcId="{F64163ED-20A4-40FE-9141-C902D5716073}" destId="{692C1C31-C62B-466B-8F3D-98A4F08A3E42}" srcOrd="1" destOrd="0" presId="urn:microsoft.com/office/officeart/2005/8/layout/list1"/>
    <dgm:cxn modelId="{67C63CA4-7FAE-4F14-975B-D351233DE375}" type="presParOf" srcId="{5453E133-A93D-445D-BC4F-903A4FC67662}" destId="{DF713DFE-2A70-40EA-B334-9E7C5B006590}" srcOrd="5" destOrd="0" presId="urn:microsoft.com/office/officeart/2005/8/layout/list1"/>
    <dgm:cxn modelId="{167CE743-C723-4822-9B22-F81C8C30398F}" type="presParOf" srcId="{5453E133-A93D-445D-BC4F-903A4FC67662}" destId="{0D99653A-2569-4883-9ED6-8DFD1C90CDD1}" srcOrd="6" destOrd="0" presId="urn:microsoft.com/office/officeart/2005/8/layout/list1"/>
    <dgm:cxn modelId="{0A9927BC-6969-483A-9653-EF4E99DC52AD}" type="presParOf" srcId="{5453E133-A93D-445D-BC4F-903A4FC67662}" destId="{4FAD29EE-6349-4599-A618-95260B09CBDF}" srcOrd="7" destOrd="0" presId="urn:microsoft.com/office/officeart/2005/8/layout/list1"/>
    <dgm:cxn modelId="{06F354D4-AFF5-4DAA-BB34-4D49A5DE771B}" type="presParOf" srcId="{5453E133-A93D-445D-BC4F-903A4FC67662}" destId="{C09E15DD-8EBB-4A80-BA61-3A63CAA92D19}" srcOrd="8" destOrd="0" presId="urn:microsoft.com/office/officeart/2005/8/layout/list1"/>
    <dgm:cxn modelId="{FBEAEC7A-1794-4077-BA58-B0E9999F7F85}" type="presParOf" srcId="{C09E15DD-8EBB-4A80-BA61-3A63CAA92D19}" destId="{97A15B1C-268C-4489-B9C2-748DB7754B8C}" srcOrd="0" destOrd="0" presId="urn:microsoft.com/office/officeart/2005/8/layout/list1"/>
    <dgm:cxn modelId="{EE432BD8-69C5-4CD9-8FFD-30E291745496}" type="presParOf" srcId="{C09E15DD-8EBB-4A80-BA61-3A63CAA92D19}" destId="{CBECC92B-4A18-4823-8CB7-079BF612B109}" srcOrd="1" destOrd="0" presId="urn:microsoft.com/office/officeart/2005/8/layout/list1"/>
    <dgm:cxn modelId="{EE02A241-9D05-4CA3-A499-2BFC628B0BC3}" type="presParOf" srcId="{5453E133-A93D-445D-BC4F-903A4FC67662}" destId="{F34C817C-A53A-41A6-84B6-C814290DDB7A}" srcOrd="9" destOrd="0" presId="urn:microsoft.com/office/officeart/2005/8/layout/list1"/>
    <dgm:cxn modelId="{A9088B54-0AC2-42BF-BD18-6966EADB6AC6}" type="presParOf" srcId="{5453E133-A93D-445D-BC4F-903A4FC67662}" destId="{85AACF93-0871-4E1D-9FB1-20AFEE2AE415}" srcOrd="10" destOrd="0" presId="urn:microsoft.com/office/officeart/2005/8/layout/list1"/>
    <dgm:cxn modelId="{9F7454E8-D50C-4CD6-A02F-8191C34E8E99}" type="presParOf" srcId="{5453E133-A93D-445D-BC4F-903A4FC67662}" destId="{24855C9E-D55E-4EE5-B2FD-C98F5D79D056}" srcOrd="11" destOrd="0" presId="urn:microsoft.com/office/officeart/2005/8/layout/list1"/>
    <dgm:cxn modelId="{72CA88A9-7997-46C1-994E-E7B7EC5664A2}" type="presParOf" srcId="{5453E133-A93D-445D-BC4F-903A4FC67662}" destId="{0AF3128B-A68E-4632-94A2-5A73B70A86CC}" srcOrd="12" destOrd="0" presId="urn:microsoft.com/office/officeart/2005/8/layout/list1"/>
    <dgm:cxn modelId="{8E6A1B13-788C-480A-8DD6-FC042B332AEB}" type="presParOf" srcId="{0AF3128B-A68E-4632-94A2-5A73B70A86CC}" destId="{1BAF2D79-8FB3-400E-AE33-745E14E8D10B}" srcOrd="0" destOrd="0" presId="urn:microsoft.com/office/officeart/2005/8/layout/list1"/>
    <dgm:cxn modelId="{5208A596-5B85-4470-9D0E-955AFFCB5C19}" type="presParOf" srcId="{0AF3128B-A68E-4632-94A2-5A73B70A86CC}" destId="{01567554-CA17-49CA-9A49-C634A30D8E71}" srcOrd="1" destOrd="0" presId="urn:microsoft.com/office/officeart/2005/8/layout/list1"/>
    <dgm:cxn modelId="{545C25C9-5802-488F-B3A2-B29FD94174C4}" type="presParOf" srcId="{5453E133-A93D-445D-BC4F-903A4FC67662}" destId="{76DEBE53-F329-4CC5-A67A-D3AEC322E85C}" srcOrd="13" destOrd="0" presId="urn:microsoft.com/office/officeart/2005/8/layout/list1"/>
    <dgm:cxn modelId="{68506263-D1F8-4107-9F9B-0769B8CB5FC6}" type="presParOf" srcId="{5453E133-A93D-445D-BC4F-903A4FC67662}" destId="{B7F94E2F-8EB1-4D7D-8A69-81473C958666}" srcOrd="14" destOrd="0" presId="urn:microsoft.com/office/officeart/2005/8/layout/list1"/>
    <dgm:cxn modelId="{249375A2-3E2F-4430-8723-4A94EF2CF464}" type="presParOf" srcId="{5453E133-A93D-445D-BC4F-903A4FC67662}" destId="{CF66929B-22BE-4187-9927-48E064C0691A}" srcOrd="15" destOrd="0" presId="urn:microsoft.com/office/officeart/2005/8/layout/list1"/>
    <dgm:cxn modelId="{5B5AC4B2-FD4B-4A00-A9F4-2536FE947BB8}" type="presParOf" srcId="{5453E133-A93D-445D-BC4F-903A4FC67662}" destId="{60781374-50EC-4E8D-A3D0-9FC749149F5F}" srcOrd="16" destOrd="0" presId="urn:microsoft.com/office/officeart/2005/8/layout/list1"/>
    <dgm:cxn modelId="{A26867D2-BB3D-445B-97B5-97ADD9DAB436}" type="presParOf" srcId="{60781374-50EC-4E8D-A3D0-9FC749149F5F}" destId="{4192699F-19B5-4858-97E1-CB8D86C25055}" srcOrd="0" destOrd="0" presId="urn:microsoft.com/office/officeart/2005/8/layout/list1"/>
    <dgm:cxn modelId="{D515987F-C322-4FF6-B991-30885646C566}" type="presParOf" srcId="{60781374-50EC-4E8D-A3D0-9FC749149F5F}" destId="{E87FEAFE-2BEE-4529-A98D-9A9550CF7F5C}" srcOrd="1" destOrd="0" presId="urn:microsoft.com/office/officeart/2005/8/layout/list1"/>
    <dgm:cxn modelId="{95D6B41B-3498-4EB5-9C81-BAA84D996AC5}" type="presParOf" srcId="{5453E133-A93D-445D-BC4F-903A4FC67662}" destId="{B90C493A-B9CF-4CA4-A72C-019BE837B22F}" srcOrd="17" destOrd="0" presId="urn:microsoft.com/office/officeart/2005/8/layout/list1"/>
    <dgm:cxn modelId="{59BA3F82-3242-440E-852E-0650BF3455C4}" type="presParOf" srcId="{5453E133-A93D-445D-BC4F-903A4FC67662}" destId="{24B41FCB-541A-4E4F-85D8-2F24B4A4056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BA7C94-41A3-4DD0-9A70-739A71571487}" type="doc">
      <dgm:prSet loTypeId="urn:microsoft.com/office/officeart/2005/8/layout/process2" loCatId="process" qsTypeId="urn:microsoft.com/office/officeart/2005/8/quickstyle/3d2#4" qsCatId="3D" csTypeId="urn:microsoft.com/office/officeart/2005/8/colors/colorful3" csCatId="colorful" phldr="1"/>
      <dgm:spPr/>
    </dgm:pt>
    <dgm:pt modelId="{5BF43B0C-46E6-49B3-A634-3DA0F7A42E93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 в области стоимостного инжиниринга должен иметь знания и обладать навыками: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8A9B88-6BF5-48C3-A4D6-66637AC6D5FE}" type="parTrans" cxnId="{7F52E69B-4D04-4B44-8988-D72D543E73EA}">
      <dgm:prSet/>
      <dgm:spPr/>
      <dgm:t>
        <a:bodyPr/>
        <a:lstStyle/>
        <a:p>
          <a:endParaRPr lang="en-US"/>
        </a:p>
      </dgm:t>
    </dgm:pt>
    <dgm:pt modelId="{BEDD8730-1792-4E60-B6A7-87188F25561F}" type="sibTrans" cxnId="{7F52E69B-4D04-4B44-8988-D72D543E73EA}">
      <dgm:prSet/>
      <dgm:spPr/>
      <dgm:t>
        <a:bodyPr/>
        <a:lstStyle/>
        <a:p>
          <a:endParaRPr lang="en-US"/>
        </a:p>
      </dgm:t>
    </dgm:pt>
    <dgm:pt modelId="{5D97B111-A75E-440A-9EA1-9642B6EA8462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оценки и регулирования затрат;</a:t>
          </a:r>
        </a:p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оценки проектов и составления сметы, </a:t>
          </a:r>
        </a:p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бизнес-планирования, бюджетирования;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F4331-7528-439A-976D-78D3C6510992}" type="parTrans" cxnId="{8EC2DC2E-AD2B-4B68-AF92-CCE405898725}">
      <dgm:prSet/>
      <dgm:spPr/>
      <dgm:t>
        <a:bodyPr/>
        <a:lstStyle/>
        <a:p>
          <a:endParaRPr lang="en-US"/>
        </a:p>
      </dgm:t>
    </dgm:pt>
    <dgm:pt modelId="{BAC05A0F-3CCC-44A8-B9F8-676CB1F9487B}" type="sibTrans" cxnId="{8EC2DC2E-AD2B-4B68-AF92-CCE405898725}">
      <dgm:prSet/>
      <dgm:spPr/>
      <dgm:t>
        <a:bodyPr/>
        <a:lstStyle/>
        <a:p>
          <a:endParaRPr lang="en-US"/>
        </a:p>
      </dgm:t>
    </dgm:pt>
    <dgm:pt modelId="{245E06AD-E629-49D1-82C9-E6D094893AE6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стоимостного контроля за уровнем издержек и бюджета проекта; </a:t>
          </a:r>
        </a:p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проектирования стоимости; </a:t>
          </a:r>
        </a:p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управления эффективностью строительства; 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B638A-804B-43CC-B209-F373560C3289}" type="parTrans" cxnId="{A94DCBA5-8911-4DE6-A7E8-F1FAF44532B0}">
      <dgm:prSet/>
      <dgm:spPr/>
      <dgm:t>
        <a:bodyPr/>
        <a:lstStyle/>
        <a:p>
          <a:endParaRPr lang="en-US"/>
        </a:p>
      </dgm:t>
    </dgm:pt>
    <dgm:pt modelId="{69FB9E25-078D-4C18-9FBD-5F8CC9171A04}" type="sibTrans" cxnId="{A94DCBA5-8911-4DE6-A7E8-F1FAF44532B0}">
      <dgm:prSet/>
      <dgm:spPr/>
      <dgm:t>
        <a:bodyPr/>
        <a:lstStyle/>
        <a:p>
          <a:endParaRPr lang="en-US"/>
        </a:p>
      </dgm:t>
    </dgm:pt>
    <dgm:pt modelId="{CEE93224-F923-4349-9E73-A9CCE11138F9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тайм-менеджментом;</a:t>
          </a:r>
        </a:p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оценки капиталовложений (инвестиционной оценки), </a:t>
          </a:r>
        </a:p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анализа рисков и фактической стоимости проекта и др.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E1862-32D5-4B07-84C1-2880077B46F2}" type="parTrans" cxnId="{200CC474-EAAD-43EC-8CBB-9666E86ABC88}">
      <dgm:prSet/>
      <dgm:spPr/>
      <dgm:t>
        <a:bodyPr/>
        <a:lstStyle/>
        <a:p>
          <a:endParaRPr lang="en-US"/>
        </a:p>
      </dgm:t>
    </dgm:pt>
    <dgm:pt modelId="{38A31F6E-2936-47F5-8649-ADB49BE4FB2B}" type="sibTrans" cxnId="{200CC474-EAAD-43EC-8CBB-9666E86ABC88}">
      <dgm:prSet/>
      <dgm:spPr/>
      <dgm:t>
        <a:bodyPr/>
        <a:lstStyle/>
        <a:p>
          <a:endParaRPr lang="en-US"/>
        </a:p>
      </dgm:t>
    </dgm:pt>
    <dgm:pt modelId="{CAE3A359-CE41-4392-87CD-15E2606270D4}" type="pres">
      <dgm:prSet presAssocID="{5ABA7C94-41A3-4DD0-9A70-739A71571487}" presName="linearFlow" presStyleCnt="0">
        <dgm:presLayoutVars>
          <dgm:resizeHandles val="exact"/>
        </dgm:presLayoutVars>
      </dgm:prSet>
      <dgm:spPr/>
    </dgm:pt>
    <dgm:pt modelId="{2883B3C3-3F21-4EA2-86FA-FD01B7DD3048}" type="pres">
      <dgm:prSet presAssocID="{5BF43B0C-46E6-49B3-A634-3DA0F7A42E93}" presName="node" presStyleLbl="node1" presStyleIdx="0" presStyleCnt="4" custScaleX="166597">
        <dgm:presLayoutVars>
          <dgm:bulletEnabled val="1"/>
        </dgm:presLayoutVars>
      </dgm:prSet>
      <dgm:spPr/>
    </dgm:pt>
    <dgm:pt modelId="{2B5A0F69-BF6B-4B30-AAAE-D76DA4707EE4}" type="pres">
      <dgm:prSet presAssocID="{BEDD8730-1792-4E60-B6A7-87188F25561F}" presName="sibTrans" presStyleLbl="sibTrans2D1" presStyleIdx="0" presStyleCnt="3"/>
      <dgm:spPr/>
    </dgm:pt>
    <dgm:pt modelId="{CE3E23E2-7C7B-4D03-B8E2-C0AFB8990B21}" type="pres">
      <dgm:prSet presAssocID="{BEDD8730-1792-4E60-B6A7-87188F25561F}" presName="connectorText" presStyleLbl="sibTrans2D1" presStyleIdx="0" presStyleCnt="3"/>
      <dgm:spPr/>
    </dgm:pt>
    <dgm:pt modelId="{FF785E8B-3B13-4D8B-9872-60E02586EE44}" type="pres">
      <dgm:prSet presAssocID="{5D97B111-A75E-440A-9EA1-9642B6EA8462}" presName="node" presStyleLbl="node1" presStyleIdx="1" presStyleCnt="4" custScaleX="166597">
        <dgm:presLayoutVars>
          <dgm:bulletEnabled val="1"/>
        </dgm:presLayoutVars>
      </dgm:prSet>
      <dgm:spPr/>
    </dgm:pt>
    <dgm:pt modelId="{21F92801-E290-429A-BACC-ED6355072003}" type="pres">
      <dgm:prSet presAssocID="{BAC05A0F-3CCC-44A8-B9F8-676CB1F9487B}" presName="sibTrans" presStyleLbl="sibTrans2D1" presStyleIdx="1" presStyleCnt="3"/>
      <dgm:spPr/>
    </dgm:pt>
    <dgm:pt modelId="{8AB90E63-CAD0-4A91-BFFD-D7246AD520F1}" type="pres">
      <dgm:prSet presAssocID="{BAC05A0F-3CCC-44A8-B9F8-676CB1F9487B}" presName="connectorText" presStyleLbl="sibTrans2D1" presStyleIdx="1" presStyleCnt="3"/>
      <dgm:spPr/>
    </dgm:pt>
    <dgm:pt modelId="{B2F7CC42-F765-4979-BF6F-6C79F90B6153}" type="pres">
      <dgm:prSet presAssocID="{245E06AD-E629-49D1-82C9-E6D094893AE6}" presName="node" presStyleLbl="node1" presStyleIdx="2" presStyleCnt="4" custScaleX="166947" custLinFactNeighborX="1734" custLinFactNeighborY="-1723">
        <dgm:presLayoutVars>
          <dgm:bulletEnabled val="1"/>
        </dgm:presLayoutVars>
      </dgm:prSet>
      <dgm:spPr/>
    </dgm:pt>
    <dgm:pt modelId="{7FC323F4-8BC0-4D99-AAB3-67013176B111}" type="pres">
      <dgm:prSet presAssocID="{69FB9E25-078D-4C18-9FBD-5F8CC9171A04}" presName="sibTrans" presStyleLbl="sibTrans2D1" presStyleIdx="2" presStyleCnt="3"/>
      <dgm:spPr/>
    </dgm:pt>
    <dgm:pt modelId="{19A3FD2D-B7A9-4EDD-AF9D-ECED3B752EE3}" type="pres">
      <dgm:prSet presAssocID="{69FB9E25-078D-4C18-9FBD-5F8CC9171A04}" presName="connectorText" presStyleLbl="sibTrans2D1" presStyleIdx="2" presStyleCnt="3"/>
      <dgm:spPr/>
    </dgm:pt>
    <dgm:pt modelId="{28E898DE-8B74-4E91-9027-DE9B8346731D}" type="pres">
      <dgm:prSet presAssocID="{CEE93224-F923-4349-9E73-A9CCE11138F9}" presName="node" presStyleLbl="node1" presStyleIdx="3" presStyleCnt="4" custScaleX="166597">
        <dgm:presLayoutVars>
          <dgm:bulletEnabled val="1"/>
        </dgm:presLayoutVars>
      </dgm:prSet>
      <dgm:spPr/>
    </dgm:pt>
  </dgm:ptLst>
  <dgm:cxnLst>
    <dgm:cxn modelId="{ABEFD803-D8AD-4A7E-9D3C-8B0ECD001153}" type="presOf" srcId="{5BF43B0C-46E6-49B3-A634-3DA0F7A42E93}" destId="{2883B3C3-3F21-4EA2-86FA-FD01B7DD3048}" srcOrd="0" destOrd="0" presId="urn:microsoft.com/office/officeart/2005/8/layout/process2"/>
    <dgm:cxn modelId="{2C5C0714-D547-44EA-B916-8994193F4AA0}" type="presOf" srcId="{BAC05A0F-3CCC-44A8-B9F8-676CB1F9487B}" destId="{21F92801-E290-429A-BACC-ED6355072003}" srcOrd="0" destOrd="0" presId="urn:microsoft.com/office/officeart/2005/8/layout/process2"/>
    <dgm:cxn modelId="{8F823E16-C601-4EDE-BF47-CFCDF95508AD}" type="presOf" srcId="{BAC05A0F-3CCC-44A8-B9F8-676CB1F9487B}" destId="{8AB90E63-CAD0-4A91-BFFD-D7246AD520F1}" srcOrd="1" destOrd="0" presId="urn:microsoft.com/office/officeart/2005/8/layout/process2"/>
    <dgm:cxn modelId="{8EC2DC2E-AD2B-4B68-AF92-CCE405898725}" srcId="{5ABA7C94-41A3-4DD0-9A70-739A71571487}" destId="{5D97B111-A75E-440A-9EA1-9642B6EA8462}" srcOrd="1" destOrd="0" parTransId="{880F4331-7528-439A-976D-78D3C6510992}" sibTransId="{BAC05A0F-3CCC-44A8-B9F8-676CB1F9487B}"/>
    <dgm:cxn modelId="{41F07271-0264-4B1D-A209-266B5B2A12CF}" type="presOf" srcId="{BEDD8730-1792-4E60-B6A7-87188F25561F}" destId="{2B5A0F69-BF6B-4B30-AAAE-D76DA4707EE4}" srcOrd="0" destOrd="0" presId="urn:microsoft.com/office/officeart/2005/8/layout/process2"/>
    <dgm:cxn modelId="{200CC474-EAAD-43EC-8CBB-9666E86ABC88}" srcId="{5ABA7C94-41A3-4DD0-9A70-739A71571487}" destId="{CEE93224-F923-4349-9E73-A9CCE11138F9}" srcOrd="3" destOrd="0" parTransId="{9EDE1862-32D5-4B07-84C1-2880077B46F2}" sibTransId="{38A31F6E-2936-47F5-8649-ADB49BE4FB2B}"/>
    <dgm:cxn modelId="{904FA475-9366-486A-9301-80B3BC7F05B3}" type="presOf" srcId="{BEDD8730-1792-4E60-B6A7-87188F25561F}" destId="{CE3E23E2-7C7B-4D03-B8E2-C0AFB8990B21}" srcOrd="1" destOrd="0" presId="urn:microsoft.com/office/officeart/2005/8/layout/process2"/>
    <dgm:cxn modelId="{E8797991-FDD0-4B6A-8705-32A2A4103C14}" type="presOf" srcId="{5ABA7C94-41A3-4DD0-9A70-739A71571487}" destId="{CAE3A359-CE41-4392-87CD-15E2606270D4}" srcOrd="0" destOrd="0" presId="urn:microsoft.com/office/officeart/2005/8/layout/process2"/>
    <dgm:cxn modelId="{BAC11993-0E84-4C71-82F5-FAAF1F22A088}" type="presOf" srcId="{69FB9E25-078D-4C18-9FBD-5F8CC9171A04}" destId="{19A3FD2D-B7A9-4EDD-AF9D-ECED3B752EE3}" srcOrd="1" destOrd="0" presId="urn:microsoft.com/office/officeart/2005/8/layout/process2"/>
    <dgm:cxn modelId="{7F52E69B-4D04-4B44-8988-D72D543E73EA}" srcId="{5ABA7C94-41A3-4DD0-9A70-739A71571487}" destId="{5BF43B0C-46E6-49B3-A634-3DA0F7A42E93}" srcOrd="0" destOrd="0" parTransId="{DA8A9B88-6BF5-48C3-A4D6-66637AC6D5FE}" sibTransId="{BEDD8730-1792-4E60-B6A7-87188F25561F}"/>
    <dgm:cxn modelId="{DC00159C-D490-4778-B4A5-9445EEDE1E7D}" type="presOf" srcId="{CEE93224-F923-4349-9E73-A9CCE11138F9}" destId="{28E898DE-8B74-4E91-9027-DE9B8346731D}" srcOrd="0" destOrd="0" presId="urn:microsoft.com/office/officeart/2005/8/layout/process2"/>
    <dgm:cxn modelId="{A94DCBA5-8911-4DE6-A7E8-F1FAF44532B0}" srcId="{5ABA7C94-41A3-4DD0-9A70-739A71571487}" destId="{245E06AD-E629-49D1-82C9-E6D094893AE6}" srcOrd="2" destOrd="0" parTransId="{8D0B638A-804B-43CC-B209-F373560C3289}" sibTransId="{69FB9E25-078D-4C18-9FBD-5F8CC9171A04}"/>
    <dgm:cxn modelId="{40FBCEE5-40F8-40B4-B629-08BEC30E742C}" type="presOf" srcId="{245E06AD-E629-49D1-82C9-E6D094893AE6}" destId="{B2F7CC42-F765-4979-BF6F-6C79F90B6153}" srcOrd="0" destOrd="0" presId="urn:microsoft.com/office/officeart/2005/8/layout/process2"/>
    <dgm:cxn modelId="{BA62A4EE-BA99-4DDE-9D50-5EC9C3CA57D6}" type="presOf" srcId="{5D97B111-A75E-440A-9EA1-9642B6EA8462}" destId="{FF785E8B-3B13-4D8B-9872-60E02586EE44}" srcOrd="0" destOrd="0" presId="urn:microsoft.com/office/officeart/2005/8/layout/process2"/>
    <dgm:cxn modelId="{A31FCDF6-C2D6-4C10-A402-507C2B519AD7}" type="presOf" srcId="{69FB9E25-078D-4C18-9FBD-5F8CC9171A04}" destId="{7FC323F4-8BC0-4D99-AAB3-67013176B111}" srcOrd="0" destOrd="0" presId="urn:microsoft.com/office/officeart/2005/8/layout/process2"/>
    <dgm:cxn modelId="{0A4B9BF1-A05C-4657-85AA-B751909C81CB}" type="presParOf" srcId="{CAE3A359-CE41-4392-87CD-15E2606270D4}" destId="{2883B3C3-3F21-4EA2-86FA-FD01B7DD3048}" srcOrd="0" destOrd="0" presId="urn:microsoft.com/office/officeart/2005/8/layout/process2"/>
    <dgm:cxn modelId="{69E9B054-0B4E-4384-8464-A92E2CAA635D}" type="presParOf" srcId="{CAE3A359-CE41-4392-87CD-15E2606270D4}" destId="{2B5A0F69-BF6B-4B30-AAAE-D76DA4707EE4}" srcOrd="1" destOrd="0" presId="urn:microsoft.com/office/officeart/2005/8/layout/process2"/>
    <dgm:cxn modelId="{31653493-34C2-46BE-BDC2-7F6991F293BD}" type="presParOf" srcId="{2B5A0F69-BF6B-4B30-AAAE-D76DA4707EE4}" destId="{CE3E23E2-7C7B-4D03-B8E2-C0AFB8990B21}" srcOrd="0" destOrd="0" presId="urn:microsoft.com/office/officeart/2005/8/layout/process2"/>
    <dgm:cxn modelId="{27FB8BD3-90A3-4BB9-8FDB-84276F55FFEF}" type="presParOf" srcId="{CAE3A359-CE41-4392-87CD-15E2606270D4}" destId="{FF785E8B-3B13-4D8B-9872-60E02586EE44}" srcOrd="2" destOrd="0" presId="urn:microsoft.com/office/officeart/2005/8/layout/process2"/>
    <dgm:cxn modelId="{41B9FCA5-1940-4DAC-9216-2C6E356679A0}" type="presParOf" srcId="{CAE3A359-CE41-4392-87CD-15E2606270D4}" destId="{21F92801-E290-429A-BACC-ED6355072003}" srcOrd="3" destOrd="0" presId="urn:microsoft.com/office/officeart/2005/8/layout/process2"/>
    <dgm:cxn modelId="{E708AEC8-D7E2-47FF-B941-9BB56B6E3B3E}" type="presParOf" srcId="{21F92801-E290-429A-BACC-ED6355072003}" destId="{8AB90E63-CAD0-4A91-BFFD-D7246AD520F1}" srcOrd="0" destOrd="0" presId="urn:microsoft.com/office/officeart/2005/8/layout/process2"/>
    <dgm:cxn modelId="{65F0B860-5A09-4EE0-A976-4D87C3B383A1}" type="presParOf" srcId="{CAE3A359-CE41-4392-87CD-15E2606270D4}" destId="{B2F7CC42-F765-4979-BF6F-6C79F90B6153}" srcOrd="4" destOrd="0" presId="urn:microsoft.com/office/officeart/2005/8/layout/process2"/>
    <dgm:cxn modelId="{AC147820-DC6C-4307-BE75-3B014E465493}" type="presParOf" srcId="{CAE3A359-CE41-4392-87CD-15E2606270D4}" destId="{7FC323F4-8BC0-4D99-AAB3-67013176B111}" srcOrd="5" destOrd="0" presId="urn:microsoft.com/office/officeart/2005/8/layout/process2"/>
    <dgm:cxn modelId="{3F5CC8B2-EE63-42A9-BA54-5DBEA37A2083}" type="presParOf" srcId="{7FC323F4-8BC0-4D99-AAB3-67013176B111}" destId="{19A3FD2D-B7A9-4EDD-AF9D-ECED3B752EE3}" srcOrd="0" destOrd="0" presId="urn:microsoft.com/office/officeart/2005/8/layout/process2"/>
    <dgm:cxn modelId="{3D9180E4-FDD5-4B9D-AAF4-EFB61E7DB41A}" type="presParOf" srcId="{CAE3A359-CE41-4392-87CD-15E2606270D4}" destId="{28E898DE-8B74-4E91-9027-DE9B8346731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172641-8383-4678-AD32-7E2FAFE51699}" type="doc">
      <dgm:prSet loTypeId="urn:microsoft.com/office/officeart/2005/8/layout/vProcess5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3DAFF9F-73AB-4923-BEAC-3F412E4A248C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Направления задач специалиста стоимостного инжиниринга:</a:t>
          </a:r>
        </a:p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1) разработка стратегии: </a:t>
          </a:r>
        </a:p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что хотим получить (ценности, активы) в будущем, </a:t>
          </a:r>
        </a:p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сколько это будет стоить (ресурсы, затраты), </a:t>
          </a:r>
        </a:p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что это принесет (прибыль, другие результаты)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13B3C-63FD-4C38-9728-F517A7623006}" type="parTrans" cxnId="{DEFFE745-4024-4053-83B2-E3246F04EA5F}">
      <dgm:prSet/>
      <dgm:spPr/>
      <dgm:t>
        <a:bodyPr/>
        <a:lstStyle/>
        <a:p>
          <a:endParaRPr lang="en-US"/>
        </a:p>
      </dgm:t>
    </dgm:pt>
    <dgm:pt modelId="{C3651E08-E30D-42ED-A7F7-473AF0FF84BD}" type="sibTrans" cxnId="{DEFFE745-4024-4053-83B2-E3246F04EA5F}">
      <dgm:prSet/>
      <dgm:spPr/>
      <dgm:t>
        <a:bodyPr/>
        <a:lstStyle/>
        <a:p>
          <a:endParaRPr lang="en-US"/>
        </a:p>
      </dgm:t>
    </dgm:pt>
    <dgm:pt modelId="{C6DFFDF5-D6E8-47B0-89AA-B0688BEE2017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2) планирование активов: </a:t>
          </a:r>
        </a:p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что мы от них получаем, </a:t>
          </a:r>
        </a:p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что нам это стоит, </a:t>
          </a:r>
        </a:p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что с этими активами надо сделать (продолжение использования, модернизация, продажа, ликвидация)</a:t>
          </a:r>
        </a:p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3) как это сделать</a:t>
          </a:r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поддержание или изменения в режиме постоянной эксплуатации, проекты, программы, портфели.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B63CB7-7E84-4CCD-A415-288EA417FE1D}" type="parTrans" cxnId="{FD6D8D74-81AC-4C49-A366-30E81916CBD8}">
      <dgm:prSet/>
      <dgm:spPr/>
      <dgm:t>
        <a:bodyPr/>
        <a:lstStyle/>
        <a:p>
          <a:endParaRPr lang="en-US"/>
        </a:p>
      </dgm:t>
    </dgm:pt>
    <dgm:pt modelId="{E41FDB54-ABC7-47BA-BA30-CA956137A7EA}" type="sibTrans" cxnId="{FD6D8D74-81AC-4C49-A366-30E81916CBD8}">
      <dgm:prSet/>
      <dgm:spPr/>
      <dgm:t>
        <a:bodyPr/>
        <a:lstStyle/>
        <a:p>
          <a:endParaRPr lang="en-US"/>
        </a:p>
      </dgm:t>
    </dgm:pt>
    <dgm:pt modelId="{8767D4D8-FB1C-4A60-994D-A242D3618160}" type="pres">
      <dgm:prSet presAssocID="{8D172641-8383-4678-AD32-7E2FAFE51699}" presName="outerComposite" presStyleCnt="0">
        <dgm:presLayoutVars>
          <dgm:chMax val="5"/>
          <dgm:dir/>
          <dgm:resizeHandles val="exact"/>
        </dgm:presLayoutVars>
      </dgm:prSet>
      <dgm:spPr/>
    </dgm:pt>
    <dgm:pt modelId="{DEDED866-F488-42D9-B99D-2172E8AEEE71}" type="pres">
      <dgm:prSet presAssocID="{8D172641-8383-4678-AD32-7E2FAFE51699}" presName="dummyMaxCanvas" presStyleCnt="0">
        <dgm:presLayoutVars/>
      </dgm:prSet>
      <dgm:spPr/>
    </dgm:pt>
    <dgm:pt modelId="{9EFE87D3-7B89-4FB4-AB32-5262E8248809}" type="pres">
      <dgm:prSet presAssocID="{8D172641-8383-4678-AD32-7E2FAFE51699}" presName="TwoNodes_1" presStyleLbl="node1" presStyleIdx="0" presStyleCnt="2">
        <dgm:presLayoutVars>
          <dgm:bulletEnabled val="1"/>
        </dgm:presLayoutVars>
      </dgm:prSet>
      <dgm:spPr/>
    </dgm:pt>
    <dgm:pt modelId="{E79E05BE-B908-4B6A-BF5C-8E5E2EB0A468}" type="pres">
      <dgm:prSet presAssocID="{8D172641-8383-4678-AD32-7E2FAFE51699}" presName="TwoNodes_2" presStyleLbl="node1" presStyleIdx="1" presStyleCnt="2" custScaleX="105128">
        <dgm:presLayoutVars>
          <dgm:bulletEnabled val="1"/>
        </dgm:presLayoutVars>
      </dgm:prSet>
      <dgm:spPr/>
    </dgm:pt>
    <dgm:pt modelId="{FD84FED8-5908-48FD-B525-11B112310D93}" type="pres">
      <dgm:prSet presAssocID="{8D172641-8383-4678-AD32-7E2FAFE51699}" presName="TwoConn_1-2" presStyleLbl="fgAccFollowNode1" presStyleIdx="0" presStyleCnt="1">
        <dgm:presLayoutVars>
          <dgm:bulletEnabled val="1"/>
        </dgm:presLayoutVars>
      </dgm:prSet>
      <dgm:spPr/>
    </dgm:pt>
    <dgm:pt modelId="{98DD53C2-E4F7-4840-9B40-3A1254503A2D}" type="pres">
      <dgm:prSet presAssocID="{8D172641-8383-4678-AD32-7E2FAFE51699}" presName="TwoNodes_1_text" presStyleLbl="node1" presStyleIdx="1" presStyleCnt="2">
        <dgm:presLayoutVars>
          <dgm:bulletEnabled val="1"/>
        </dgm:presLayoutVars>
      </dgm:prSet>
      <dgm:spPr/>
    </dgm:pt>
    <dgm:pt modelId="{C4534395-3229-4630-B7AD-A424983ABE47}" type="pres">
      <dgm:prSet presAssocID="{8D172641-8383-4678-AD32-7E2FAFE51699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A205742E-FE1D-478E-96D9-BBEE45A44F40}" type="presOf" srcId="{C6DFFDF5-D6E8-47B0-89AA-B0688BEE2017}" destId="{E79E05BE-B908-4B6A-BF5C-8E5E2EB0A468}" srcOrd="0" destOrd="0" presId="urn:microsoft.com/office/officeart/2005/8/layout/vProcess5"/>
    <dgm:cxn modelId="{D6389B38-AA80-47F3-B80F-B83A67B6495A}" type="presOf" srcId="{93DAFF9F-73AB-4923-BEAC-3F412E4A248C}" destId="{9EFE87D3-7B89-4FB4-AB32-5262E8248809}" srcOrd="0" destOrd="0" presId="urn:microsoft.com/office/officeart/2005/8/layout/vProcess5"/>
    <dgm:cxn modelId="{DEFFE745-4024-4053-83B2-E3246F04EA5F}" srcId="{8D172641-8383-4678-AD32-7E2FAFE51699}" destId="{93DAFF9F-73AB-4923-BEAC-3F412E4A248C}" srcOrd="0" destOrd="0" parTransId="{2E113B3C-63FD-4C38-9728-F517A7623006}" sibTransId="{C3651E08-E30D-42ED-A7F7-473AF0FF84BD}"/>
    <dgm:cxn modelId="{3E62146B-A8D8-4BB5-8C5B-5D9A23B2EF0C}" type="presOf" srcId="{93DAFF9F-73AB-4923-BEAC-3F412E4A248C}" destId="{98DD53C2-E4F7-4840-9B40-3A1254503A2D}" srcOrd="1" destOrd="0" presId="urn:microsoft.com/office/officeart/2005/8/layout/vProcess5"/>
    <dgm:cxn modelId="{FD6D8D74-81AC-4C49-A366-30E81916CBD8}" srcId="{8D172641-8383-4678-AD32-7E2FAFE51699}" destId="{C6DFFDF5-D6E8-47B0-89AA-B0688BEE2017}" srcOrd="1" destOrd="0" parTransId="{1FB63CB7-7E84-4CCD-A415-288EA417FE1D}" sibTransId="{E41FDB54-ABC7-47BA-BA30-CA956137A7EA}"/>
    <dgm:cxn modelId="{4CEC9C7A-D0FE-4D9C-8570-019B6FD7CAD3}" type="presOf" srcId="{8D172641-8383-4678-AD32-7E2FAFE51699}" destId="{8767D4D8-FB1C-4A60-994D-A242D3618160}" srcOrd="0" destOrd="0" presId="urn:microsoft.com/office/officeart/2005/8/layout/vProcess5"/>
    <dgm:cxn modelId="{2ED3A8AE-7698-46E7-A1C4-2275AD48F418}" type="presOf" srcId="{C6DFFDF5-D6E8-47B0-89AA-B0688BEE2017}" destId="{C4534395-3229-4630-B7AD-A424983ABE47}" srcOrd="1" destOrd="0" presId="urn:microsoft.com/office/officeart/2005/8/layout/vProcess5"/>
    <dgm:cxn modelId="{1B8C97CF-D1AA-47EA-8279-B8A732280EC2}" type="presOf" srcId="{C3651E08-E30D-42ED-A7F7-473AF0FF84BD}" destId="{FD84FED8-5908-48FD-B525-11B112310D93}" srcOrd="0" destOrd="0" presId="urn:microsoft.com/office/officeart/2005/8/layout/vProcess5"/>
    <dgm:cxn modelId="{1937C6CD-6331-4BF5-8B23-E0EAA68AB486}" type="presParOf" srcId="{8767D4D8-FB1C-4A60-994D-A242D3618160}" destId="{DEDED866-F488-42D9-B99D-2172E8AEEE71}" srcOrd="0" destOrd="0" presId="urn:microsoft.com/office/officeart/2005/8/layout/vProcess5"/>
    <dgm:cxn modelId="{7CA86E8A-D421-435E-BF4D-7B509D072979}" type="presParOf" srcId="{8767D4D8-FB1C-4A60-994D-A242D3618160}" destId="{9EFE87D3-7B89-4FB4-AB32-5262E8248809}" srcOrd="1" destOrd="0" presId="urn:microsoft.com/office/officeart/2005/8/layout/vProcess5"/>
    <dgm:cxn modelId="{FC8ECBDB-D57C-461F-9BFB-8D42B7A4FB41}" type="presParOf" srcId="{8767D4D8-FB1C-4A60-994D-A242D3618160}" destId="{E79E05BE-B908-4B6A-BF5C-8E5E2EB0A468}" srcOrd="2" destOrd="0" presId="urn:microsoft.com/office/officeart/2005/8/layout/vProcess5"/>
    <dgm:cxn modelId="{3F09FA20-26C3-408F-A468-D0E4BA34E8F6}" type="presParOf" srcId="{8767D4D8-FB1C-4A60-994D-A242D3618160}" destId="{FD84FED8-5908-48FD-B525-11B112310D93}" srcOrd="3" destOrd="0" presId="urn:microsoft.com/office/officeart/2005/8/layout/vProcess5"/>
    <dgm:cxn modelId="{19446B78-7818-4A00-B00A-3CA1AD291B3E}" type="presParOf" srcId="{8767D4D8-FB1C-4A60-994D-A242D3618160}" destId="{98DD53C2-E4F7-4840-9B40-3A1254503A2D}" srcOrd="4" destOrd="0" presId="urn:microsoft.com/office/officeart/2005/8/layout/vProcess5"/>
    <dgm:cxn modelId="{E8F413DA-7DEF-456E-A3A3-4F8FF60C6165}" type="presParOf" srcId="{8767D4D8-FB1C-4A60-994D-A242D3618160}" destId="{C4534395-3229-4630-B7AD-A424983ABE4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5A8D58-7CFA-4745-9961-C26479D881A4}" type="doc">
      <dgm:prSet loTypeId="urn:microsoft.com/office/officeart/2005/8/layout/vProcess5" loCatId="process" qsTypeId="urn:microsoft.com/office/officeart/2005/8/quickstyle/3d2#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1D898BA-AAD1-48B9-AB7D-90484B8CF653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Задачи специалиста, занимающегося стоимостным инжинирингом: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1E3203-C556-412B-A99E-688A13B47B91}" type="parTrans" cxnId="{985D6141-C4DE-4469-AF92-CE0EFE59BE15}">
      <dgm:prSet/>
      <dgm:spPr/>
      <dgm:t>
        <a:bodyPr/>
        <a:lstStyle/>
        <a:p>
          <a:endParaRPr lang="en-US"/>
        </a:p>
      </dgm:t>
    </dgm:pt>
    <dgm:pt modelId="{1083B9AA-A886-4353-8C18-DF6D8E8E5192}" type="sibTrans" cxnId="{985D6141-C4DE-4469-AF92-CE0EFE59BE15}">
      <dgm:prSet/>
      <dgm:spPr/>
      <dgm:t>
        <a:bodyPr/>
        <a:lstStyle/>
        <a:p>
          <a:endParaRPr lang="en-US"/>
        </a:p>
      </dgm:t>
    </dgm:pt>
    <dgm:pt modelId="{C9F17DD5-5836-4236-8865-69CAFEB34883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Мониторинг среднерыночных цен на строительные материалы; подбор пула потенциальных поставщиков или подрядных организаций, проведение тендеров.</a:t>
          </a:r>
        </a:p>
        <a:p>
          <a:pPr>
            <a:buSzPts val="1000"/>
            <a:buFont typeface="Symbol" panose="05050102010706020507" pitchFamily="18" charset="2"/>
            <a:buChar char=""/>
          </a:pPr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Мониторинг строительных рисков.</a:t>
          </a:r>
          <a:endParaRPr lang="en-US" sz="1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DC996-1DD7-4A05-BF76-52C83EC7271D}" type="parTrans" cxnId="{3D6D2274-5D82-42C2-9BFC-4725AD223793}">
      <dgm:prSet/>
      <dgm:spPr/>
      <dgm:t>
        <a:bodyPr/>
        <a:lstStyle/>
        <a:p>
          <a:endParaRPr lang="en-US"/>
        </a:p>
      </dgm:t>
    </dgm:pt>
    <dgm:pt modelId="{403D905D-387A-4651-A4F0-E7AA200028E0}" type="sibTrans" cxnId="{3D6D2274-5D82-42C2-9BFC-4725AD223793}">
      <dgm:prSet/>
      <dgm:spPr/>
      <dgm:t>
        <a:bodyPr/>
        <a:lstStyle/>
        <a:p>
          <a:endParaRPr lang="en-US"/>
        </a:p>
      </dgm:t>
    </dgm:pt>
    <dgm:pt modelId="{55642285-FD38-40FE-99A3-117853D3B682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за ходом строительства.</a:t>
          </a:r>
        </a:p>
        <a:p>
          <a:pPr>
            <a:buSzPts val="1000"/>
            <a:buFont typeface="Symbol" panose="05050102010706020507" pitchFamily="18" charset="2"/>
            <a:buChar char=""/>
          </a:pPr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Технадзор за объемом и качеством выполнения строительно-монтажных работ.</a:t>
          </a:r>
        </a:p>
        <a:p>
          <a:pPr>
            <a:buSzPts val="1000"/>
            <a:buFont typeface="Symbol" panose="05050102010706020507" pitchFamily="18" charset="2"/>
            <a:buChar char=""/>
          </a:pPr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за эффективным и целевым использованием денежных средств.</a:t>
          </a:r>
          <a:endParaRPr lang="en-US" sz="1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CA01E-B53F-433E-9645-00F77E9A4753}" type="parTrans" cxnId="{C077125F-DF02-42CA-819B-F11EEF14485B}">
      <dgm:prSet/>
      <dgm:spPr/>
      <dgm:t>
        <a:bodyPr/>
        <a:lstStyle/>
        <a:p>
          <a:endParaRPr lang="en-US"/>
        </a:p>
      </dgm:t>
    </dgm:pt>
    <dgm:pt modelId="{6374D3FF-A835-47CF-9B8B-B6B0303DA616}" type="sibTrans" cxnId="{C077125F-DF02-42CA-819B-F11EEF14485B}">
      <dgm:prSet/>
      <dgm:spPr/>
      <dgm:t>
        <a:bodyPr/>
        <a:lstStyle/>
        <a:p>
          <a:endParaRPr lang="en-US"/>
        </a:p>
      </dgm:t>
    </dgm:pt>
    <dgm:pt modelId="{7FF48B24-D026-47DB-9B61-5348401BDF85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финансовых моделей с учетом различных сценариев реализации проекта.</a:t>
          </a:r>
        </a:p>
        <a:p>
          <a:pPr>
            <a:buSzPts val="1000"/>
            <a:buFont typeface="Symbol" panose="05050102010706020507" pitchFamily="18" charset="2"/>
            <a:buChar char=""/>
          </a:pPr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технических вариантов исполнения объекта и их укрупненный анализ стоимости.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9C0901-576A-4F05-970C-4299EBCD731C}" type="parTrans" cxnId="{D31EA848-CC65-47CF-9BA4-304B7D573974}">
      <dgm:prSet/>
      <dgm:spPr/>
      <dgm:t>
        <a:bodyPr/>
        <a:lstStyle/>
        <a:p>
          <a:endParaRPr lang="en-US"/>
        </a:p>
      </dgm:t>
    </dgm:pt>
    <dgm:pt modelId="{B50E760B-64AD-4FB4-8D75-451D10236A7B}" type="sibTrans" cxnId="{D31EA848-CC65-47CF-9BA4-304B7D573974}">
      <dgm:prSet/>
      <dgm:spPr/>
      <dgm:t>
        <a:bodyPr/>
        <a:lstStyle/>
        <a:p>
          <a:endParaRPr lang="en-US"/>
        </a:p>
      </dgm:t>
    </dgm:pt>
    <dgm:pt modelId="{848993E6-4098-49FD-A02F-8A473C92FEE4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и управление проектными работами для сохранения стоимости модели проекта и его ценовой оптимизации.</a:t>
          </a:r>
        </a:p>
        <a:p>
          <a:pPr>
            <a:buSzPts val="1000"/>
            <a:buFont typeface="Symbol" panose="05050102010706020507" pitchFamily="18" charset="2"/>
            <a:buChar char=""/>
          </a:pPr>
          <a:r>
            <a: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Ведение точных сметно-финансовых расчетов в соответствии с различными методами определения стоимости работ.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9B9946-A686-4789-B6CD-44686456C8F0}" type="parTrans" cxnId="{BFE0B67C-0E91-4AF1-A9E4-E1AAD75DC828}">
      <dgm:prSet/>
      <dgm:spPr/>
      <dgm:t>
        <a:bodyPr/>
        <a:lstStyle/>
        <a:p>
          <a:endParaRPr lang="en-US"/>
        </a:p>
      </dgm:t>
    </dgm:pt>
    <dgm:pt modelId="{5E3D5269-7268-41CC-8318-B96E229F2C6C}" type="sibTrans" cxnId="{BFE0B67C-0E91-4AF1-A9E4-E1AAD75DC828}">
      <dgm:prSet/>
      <dgm:spPr/>
      <dgm:t>
        <a:bodyPr/>
        <a:lstStyle/>
        <a:p>
          <a:endParaRPr lang="en-US"/>
        </a:p>
      </dgm:t>
    </dgm:pt>
    <dgm:pt modelId="{C0EBB204-35D5-4834-AA62-B5E1612B282D}" type="pres">
      <dgm:prSet presAssocID="{D45A8D58-7CFA-4745-9961-C26479D881A4}" presName="outerComposite" presStyleCnt="0">
        <dgm:presLayoutVars>
          <dgm:chMax val="5"/>
          <dgm:dir/>
          <dgm:resizeHandles val="exact"/>
        </dgm:presLayoutVars>
      </dgm:prSet>
      <dgm:spPr/>
    </dgm:pt>
    <dgm:pt modelId="{634A25BC-172E-4EDA-A770-88FB41302321}" type="pres">
      <dgm:prSet presAssocID="{D45A8D58-7CFA-4745-9961-C26479D881A4}" presName="dummyMaxCanvas" presStyleCnt="0">
        <dgm:presLayoutVars/>
      </dgm:prSet>
      <dgm:spPr/>
    </dgm:pt>
    <dgm:pt modelId="{C3052D9B-F63B-40D2-84A5-4C263B6E59B9}" type="pres">
      <dgm:prSet presAssocID="{D45A8D58-7CFA-4745-9961-C26479D881A4}" presName="FiveNodes_1" presStyleLbl="node1" presStyleIdx="0" presStyleCnt="5">
        <dgm:presLayoutVars>
          <dgm:bulletEnabled val="1"/>
        </dgm:presLayoutVars>
      </dgm:prSet>
      <dgm:spPr/>
    </dgm:pt>
    <dgm:pt modelId="{3257D591-BA19-4C5E-8F9C-9398010F51E4}" type="pres">
      <dgm:prSet presAssocID="{D45A8D58-7CFA-4745-9961-C26479D881A4}" presName="FiveNodes_2" presStyleLbl="node1" presStyleIdx="1" presStyleCnt="5">
        <dgm:presLayoutVars>
          <dgm:bulletEnabled val="1"/>
        </dgm:presLayoutVars>
      </dgm:prSet>
      <dgm:spPr/>
    </dgm:pt>
    <dgm:pt modelId="{CED1FC44-83CA-43CD-A32E-453AB00007E1}" type="pres">
      <dgm:prSet presAssocID="{D45A8D58-7CFA-4745-9961-C26479D881A4}" presName="FiveNodes_3" presStyleLbl="node1" presStyleIdx="2" presStyleCnt="5">
        <dgm:presLayoutVars>
          <dgm:bulletEnabled val="1"/>
        </dgm:presLayoutVars>
      </dgm:prSet>
      <dgm:spPr/>
    </dgm:pt>
    <dgm:pt modelId="{CE9EFD3E-EA39-4772-B9C7-840D741DDFEE}" type="pres">
      <dgm:prSet presAssocID="{D45A8D58-7CFA-4745-9961-C26479D881A4}" presName="FiveNodes_4" presStyleLbl="node1" presStyleIdx="3" presStyleCnt="5">
        <dgm:presLayoutVars>
          <dgm:bulletEnabled val="1"/>
        </dgm:presLayoutVars>
      </dgm:prSet>
      <dgm:spPr/>
    </dgm:pt>
    <dgm:pt modelId="{466A04DB-7090-48C5-83B7-AA882BB96473}" type="pres">
      <dgm:prSet presAssocID="{D45A8D58-7CFA-4745-9961-C26479D881A4}" presName="FiveNodes_5" presStyleLbl="node1" presStyleIdx="4" presStyleCnt="5">
        <dgm:presLayoutVars>
          <dgm:bulletEnabled val="1"/>
        </dgm:presLayoutVars>
      </dgm:prSet>
      <dgm:spPr/>
    </dgm:pt>
    <dgm:pt modelId="{AAE94FDB-765A-4BA3-BF27-25BB9E744E3A}" type="pres">
      <dgm:prSet presAssocID="{D45A8D58-7CFA-4745-9961-C26479D881A4}" presName="FiveConn_1-2" presStyleLbl="fgAccFollowNode1" presStyleIdx="0" presStyleCnt="4">
        <dgm:presLayoutVars>
          <dgm:bulletEnabled val="1"/>
        </dgm:presLayoutVars>
      </dgm:prSet>
      <dgm:spPr/>
    </dgm:pt>
    <dgm:pt modelId="{8F3DEA48-A723-4FE8-BE96-82E329660E99}" type="pres">
      <dgm:prSet presAssocID="{D45A8D58-7CFA-4745-9961-C26479D881A4}" presName="FiveConn_2-3" presStyleLbl="fgAccFollowNode1" presStyleIdx="1" presStyleCnt="4">
        <dgm:presLayoutVars>
          <dgm:bulletEnabled val="1"/>
        </dgm:presLayoutVars>
      </dgm:prSet>
      <dgm:spPr/>
    </dgm:pt>
    <dgm:pt modelId="{39222141-965A-478C-8C3A-2F4D7876E399}" type="pres">
      <dgm:prSet presAssocID="{D45A8D58-7CFA-4745-9961-C26479D881A4}" presName="FiveConn_3-4" presStyleLbl="fgAccFollowNode1" presStyleIdx="2" presStyleCnt="4">
        <dgm:presLayoutVars>
          <dgm:bulletEnabled val="1"/>
        </dgm:presLayoutVars>
      </dgm:prSet>
      <dgm:spPr/>
    </dgm:pt>
    <dgm:pt modelId="{C4F44FB9-50E9-40DE-A208-8942C47FB0B6}" type="pres">
      <dgm:prSet presAssocID="{D45A8D58-7CFA-4745-9961-C26479D881A4}" presName="FiveConn_4-5" presStyleLbl="fgAccFollowNode1" presStyleIdx="3" presStyleCnt="4">
        <dgm:presLayoutVars>
          <dgm:bulletEnabled val="1"/>
        </dgm:presLayoutVars>
      </dgm:prSet>
      <dgm:spPr/>
    </dgm:pt>
    <dgm:pt modelId="{C44EAE07-004A-4D08-A49C-4EB81139CCFF}" type="pres">
      <dgm:prSet presAssocID="{D45A8D58-7CFA-4745-9961-C26479D881A4}" presName="FiveNodes_1_text" presStyleLbl="node1" presStyleIdx="4" presStyleCnt="5">
        <dgm:presLayoutVars>
          <dgm:bulletEnabled val="1"/>
        </dgm:presLayoutVars>
      </dgm:prSet>
      <dgm:spPr/>
    </dgm:pt>
    <dgm:pt modelId="{FFE19E58-DE99-48A8-9CC3-27F1DFB3A5BC}" type="pres">
      <dgm:prSet presAssocID="{D45A8D58-7CFA-4745-9961-C26479D881A4}" presName="FiveNodes_2_text" presStyleLbl="node1" presStyleIdx="4" presStyleCnt="5">
        <dgm:presLayoutVars>
          <dgm:bulletEnabled val="1"/>
        </dgm:presLayoutVars>
      </dgm:prSet>
      <dgm:spPr/>
    </dgm:pt>
    <dgm:pt modelId="{E0A22929-21E1-4930-8E88-15DF3CED3086}" type="pres">
      <dgm:prSet presAssocID="{D45A8D58-7CFA-4745-9961-C26479D881A4}" presName="FiveNodes_3_text" presStyleLbl="node1" presStyleIdx="4" presStyleCnt="5">
        <dgm:presLayoutVars>
          <dgm:bulletEnabled val="1"/>
        </dgm:presLayoutVars>
      </dgm:prSet>
      <dgm:spPr/>
    </dgm:pt>
    <dgm:pt modelId="{8679CE84-427B-44AC-822B-F1343F5EDDB5}" type="pres">
      <dgm:prSet presAssocID="{D45A8D58-7CFA-4745-9961-C26479D881A4}" presName="FiveNodes_4_text" presStyleLbl="node1" presStyleIdx="4" presStyleCnt="5">
        <dgm:presLayoutVars>
          <dgm:bulletEnabled val="1"/>
        </dgm:presLayoutVars>
      </dgm:prSet>
      <dgm:spPr/>
    </dgm:pt>
    <dgm:pt modelId="{D3BD958E-56C2-4EC3-9C02-825BE3E117AC}" type="pres">
      <dgm:prSet presAssocID="{D45A8D58-7CFA-4745-9961-C26479D881A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D069A0D-99DB-448B-824B-35260209BC54}" type="presOf" srcId="{D45A8D58-7CFA-4745-9961-C26479D881A4}" destId="{C0EBB204-35D5-4834-AA62-B5E1612B282D}" srcOrd="0" destOrd="0" presId="urn:microsoft.com/office/officeart/2005/8/layout/vProcess5"/>
    <dgm:cxn modelId="{A95DEC30-E403-4D15-897A-390D6969EB73}" type="presOf" srcId="{41D898BA-AAD1-48B9-AB7D-90484B8CF653}" destId="{C3052D9B-F63B-40D2-84A5-4C263B6E59B9}" srcOrd="0" destOrd="0" presId="urn:microsoft.com/office/officeart/2005/8/layout/vProcess5"/>
    <dgm:cxn modelId="{AA169D39-0D70-4B34-AFAD-85DBA2979698}" type="presOf" srcId="{848993E6-4098-49FD-A02F-8A473C92FEE4}" destId="{CED1FC44-83CA-43CD-A32E-453AB00007E1}" srcOrd="0" destOrd="0" presId="urn:microsoft.com/office/officeart/2005/8/layout/vProcess5"/>
    <dgm:cxn modelId="{C077125F-DF02-42CA-819B-F11EEF14485B}" srcId="{D45A8D58-7CFA-4745-9961-C26479D881A4}" destId="{55642285-FD38-40FE-99A3-117853D3B682}" srcOrd="4" destOrd="0" parTransId="{637CA01E-B53F-433E-9645-00F77E9A4753}" sibTransId="{6374D3FF-A835-47CF-9B8B-B6B0303DA616}"/>
    <dgm:cxn modelId="{C60A2460-4D25-42C2-A6E8-536A0EE57FC4}" type="presOf" srcId="{5E3D5269-7268-41CC-8318-B96E229F2C6C}" destId="{39222141-965A-478C-8C3A-2F4D7876E399}" srcOrd="0" destOrd="0" presId="urn:microsoft.com/office/officeart/2005/8/layout/vProcess5"/>
    <dgm:cxn modelId="{985D6141-C4DE-4469-AF92-CE0EFE59BE15}" srcId="{D45A8D58-7CFA-4745-9961-C26479D881A4}" destId="{41D898BA-AAD1-48B9-AB7D-90484B8CF653}" srcOrd="0" destOrd="0" parTransId="{B01E3203-C556-412B-A99E-688A13B47B91}" sibTransId="{1083B9AA-A886-4353-8C18-DF6D8E8E5192}"/>
    <dgm:cxn modelId="{6AC58268-0F9B-4675-824A-58891BF10C27}" type="presOf" srcId="{C9F17DD5-5836-4236-8865-69CAFEB34883}" destId="{CE9EFD3E-EA39-4772-B9C7-840D741DDFEE}" srcOrd="0" destOrd="0" presId="urn:microsoft.com/office/officeart/2005/8/layout/vProcess5"/>
    <dgm:cxn modelId="{D31EA848-CC65-47CF-9BA4-304B7D573974}" srcId="{D45A8D58-7CFA-4745-9961-C26479D881A4}" destId="{7FF48B24-D026-47DB-9B61-5348401BDF85}" srcOrd="1" destOrd="0" parTransId="{629C0901-576A-4F05-970C-4299EBCD731C}" sibTransId="{B50E760B-64AD-4FB4-8D75-451D10236A7B}"/>
    <dgm:cxn modelId="{166AB548-BD23-47A4-875B-718D76AB05CC}" type="presOf" srcId="{848993E6-4098-49FD-A02F-8A473C92FEE4}" destId="{E0A22929-21E1-4930-8E88-15DF3CED3086}" srcOrd="1" destOrd="0" presId="urn:microsoft.com/office/officeart/2005/8/layout/vProcess5"/>
    <dgm:cxn modelId="{9B57796D-F1FE-4213-BBD9-44665B20948D}" type="presOf" srcId="{C9F17DD5-5836-4236-8865-69CAFEB34883}" destId="{8679CE84-427B-44AC-822B-F1343F5EDDB5}" srcOrd="1" destOrd="0" presId="urn:microsoft.com/office/officeart/2005/8/layout/vProcess5"/>
    <dgm:cxn modelId="{5B5E006F-E5CF-4DF7-A640-541FB8DB39CC}" type="presOf" srcId="{1083B9AA-A886-4353-8C18-DF6D8E8E5192}" destId="{AAE94FDB-765A-4BA3-BF27-25BB9E744E3A}" srcOrd="0" destOrd="0" presId="urn:microsoft.com/office/officeart/2005/8/layout/vProcess5"/>
    <dgm:cxn modelId="{C7096E4F-EA13-4AE3-A81D-EA91A2B56559}" type="presOf" srcId="{55642285-FD38-40FE-99A3-117853D3B682}" destId="{466A04DB-7090-48C5-83B7-AA882BB96473}" srcOrd="0" destOrd="0" presId="urn:microsoft.com/office/officeart/2005/8/layout/vProcess5"/>
    <dgm:cxn modelId="{3D6D2274-5D82-42C2-9BFC-4725AD223793}" srcId="{D45A8D58-7CFA-4745-9961-C26479D881A4}" destId="{C9F17DD5-5836-4236-8865-69CAFEB34883}" srcOrd="3" destOrd="0" parTransId="{44BDC996-1DD7-4A05-BF76-52C83EC7271D}" sibTransId="{403D905D-387A-4651-A4F0-E7AA200028E0}"/>
    <dgm:cxn modelId="{132FB274-DE67-4D46-84D6-4FB43C04BBD5}" type="presOf" srcId="{7FF48B24-D026-47DB-9B61-5348401BDF85}" destId="{3257D591-BA19-4C5E-8F9C-9398010F51E4}" srcOrd="0" destOrd="0" presId="urn:microsoft.com/office/officeart/2005/8/layout/vProcess5"/>
    <dgm:cxn modelId="{218E8079-9E33-452F-A594-37E9D321E0D3}" type="presOf" srcId="{7FF48B24-D026-47DB-9B61-5348401BDF85}" destId="{FFE19E58-DE99-48A8-9CC3-27F1DFB3A5BC}" srcOrd="1" destOrd="0" presId="urn:microsoft.com/office/officeart/2005/8/layout/vProcess5"/>
    <dgm:cxn modelId="{BFE0B67C-0E91-4AF1-A9E4-E1AAD75DC828}" srcId="{D45A8D58-7CFA-4745-9961-C26479D881A4}" destId="{848993E6-4098-49FD-A02F-8A473C92FEE4}" srcOrd="2" destOrd="0" parTransId="{329B9946-A686-4789-B6CD-44686456C8F0}" sibTransId="{5E3D5269-7268-41CC-8318-B96E229F2C6C}"/>
    <dgm:cxn modelId="{6F97D583-A784-4C49-A15E-5CABD24F6348}" type="presOf" srcId="{B50E760B-64AD-4FB4-8D75-451D10236A7B}" destId="{8F3DEA48-A723-4FE8-BE96-82E329660E99}" srcOrd="0" destOrd="0" presId="urn:microsoft.com/office/officeart/2005/8/layout/vProcess5"/>
    <dgm:cxn modelId="{79AE0D94-399B-4012-BC95-94C4199BDA17}" type="presOf" srcId="{55642285-FD38-40FE-99A3-117853D3B682}" destId="{D3BD958E-56C2-4EC3-9C02-825BE3E117AC}" srcOrd="1" destOrd="0" presId="urn:microsoft.com/office/officeart/2005/8/layout/vProcess5"/>
    <dgm:cxn modelId="{101C209F-4F72-433E-900F-D64562591C32}" type="presOf" srcId="{41D898BA-AAD1-48B9-AB7D-90484B8CF653}" destId="{C44EAE07-004A-4D08-A49C-4EB81139CCFF}" srcOrd="1" destOrd="0" presId="urn:microsoft.com/office/officeart/2005/8/layout/vProcess5"/>
    <dgm:cxn modelId="{26C15DD7-8B4A-4F81-8254-FF66F659D143}" type="presOf" srcId="{403D905D-387A-4651-A4F0-E7AA200028E0}" destId="{C4F44FB9-50E9-40DE-A208-8942C47FB0B6}" srcOrd="0" destOrd="0" presId="urn:microsoft.com/office/officeart/2005/8/layout/vProcess5"/>
    <dgm:cxn modelId="{D46C7652-8BF0-45B4-B813-E0300443C9AA}" type="presParOf" srcId="{C0EBB204-35D5-4834-AA62-B5E1612B282D}" destId="{634A25BC-172E-4EDA-A770-88FB41302321}" srcOrd="0" destOrd="0" presId="urn:microsoft.com/office/officeart/2005/8/layout/vProcess5"/>
    <dgm:cxn modelId="{BAB21393-BBDA-4EA1-8A0A-6A50E3667D14}" type="presParOf" srcId="{C0EBB204-35D5-4834-AA62-B5E1612B282D}" destId="{C3052D9B-F63B-40D2-84A5-4C263B6E59B9}" srcOrd="1" destOrd="0" presId="urn:microsoft.com/office/officeart/2005/8/layout/vProcess5"/>
    <dgm:cxn modelId="{E5CC9528-CE68-440F-8AC8-0A680F3B0129}" type="presParOf" srcId="{C0EBB204-35D5-4834-AA62-B5E1612B282D}" destId="{3257D591-BA19-4C5E-8F9C-9398010F51E4}" srcOrd="2" destOrd="0" presId="urn:microsoft.com/office/officeart/2005/8/layout/vProcess5"/>
    <dgm:cxn modelId="{7AF3E714-236C-4F75-B72F-3C89B6306481}" type="presParOf" srcId="{C0EBB204-35D5-4834-AA62-B5E1612B282D}" destId="{CED1FC44-83CA-43CD-A32E-453AB00007E1}" srcOrd="3" destOrd="0" presId="urn:microsoft.com/office/officeart/2005/8/layout/vProcess5"/>
    <dgm:cxn modelId="{4433663D-3F30-4F45-81E2-2BCE72F15A01}" type="presParOf" srcId="{C0EBB204-35D5-4834-AA62-B5E1612B282D}" destId="{CE9EFD3E-EA39-4772-B9C7-840D741DDFEE}" srcOrd="4" destOrd="0" presId="urn:microsoft.com/office/officeart/2005/8/layout/vProcess5"/>
    <dgm:cxn modelId="{4D56D32E-2C29-4D1F-9C45-7584C3FF3EF9}" type="presParOf" srcId="{C0EBB204-35D5-4834-AA62-B5E1612B282D}" destId="{466A04DB-7090-48C5-83B7-AA882BB96473}" srcOrd="5" destOrd="0" presId="urn:microsoft.com/office/officeart/2005/8/layout/vProcess5"/>
    <dgm:cxn modelId="{C957C68A-00F1-46E5-957F-B8BE55E37855}" type="presParOf" srcId="{C0EBB204-35D5-4834-AA62-B5E1612B282D}" destId="{AAE94FDB-765A-4BA3-BF27-25BB9E744E3A}" srcOrd="6" destOrd="0" presId="urn:microsoft.com/office/officeart/2005/8/layout/vProcess5"/>
    <dgm:cxn modelId="{8E14E718-DA82-4C19-93B2-EF16D811AAB6}" type="presParOf" srcId="{C0EBB204-35D5-4834-AA62-B5E1612B282D}" destId="{8F3DEA48-A723-4FE8-BE96-82E329660E99}" srcOrd="7" destOrd="0" presId="urn:microsoft.com/office/officeart/2005/8/layout/vProcess5"/>
    <dgm:cxn modelId="{FB97C58A-E8F4-4F13-AD95-71442F2E0312}" type="presParOf" srcId="{C0EBB204-35D5-4834-AA62-B5E1612B282D}" destId="{39222141-965A-478C-8C3A-2F4D7876E399}" srcOrd="8" destOrd="0" presId="urn:microsoft.com/office/officeart/2005/8/layout/vProcess5"/>
    <dgm:cxn modelId="{02F8ACA1-958F-493B-85CF-418962B068D1}" type="presParOf" srcId="{C0EBB204-35D5-4834-AA62-B5E1612B282D}" destId="{C4F44FB9-50E9-40DE-A208-8942C47FB0B6}" srcOrd="9" destOrd="0" presId="urn:microsoft.com/office/officeart/2005/8/layout/vProcess5"/>
    <dgm:cxn modelId="{0C0E9FB8-40DF-4B9A-8370-5F53CE5B6E2E}" type="presParOf" srcId="{C0EBB204-35D5-4834-AA62-B5E1612B282D}" destId="{C44EAE07-004A-4D08-A49C-4EB81139CCFF}" srcOrd="10" destOrd="0" presId="urn:microsoft.com/office/officeart/2005/8/layout/vProcess5"/>
    <dgm:cxn modelId="{5D3A3FAD-30E5-4B58-B037-A04C0C935FEE}" type="presParOf" srcId="{C0EBB204-35D5-4834-AA62-B5E1612B282D}" destId="{FFE19E58-DE99-48A8-9CC3-27F1DFB3A5BC}" srcOrd="11" destOrd="0" presId="urn:microsoft.com/office/officeart/2005/8/layout/vProcess5"/>
    <dgm:cxn modelId="{BCBF3D5C-44B2-471D-8D2B-153E1DF6BA5D}" type="presParOf" srcId="{C0EBB204-35D5-4834-AA62-B5E1612B282D}" destId="{E0A22929-21E1-4930-8E88-15DF3CED3086}" srcOrd="12" destOrd="0" presId="urn:microsoft.com/office/officeart/2005/8/layout/vProcess5"/>
    <dgm:cxn modelId="{FA926499-95C1-46F0-813E-8A0333435A73}" type="presParOf" srcId="{C0EBB204-35D5-4834-AA62-B5E1612B282D}" destId="{8679CE84-427B-44AC-822B-F1343F5EDDB5}" srcOrd="13" destOrd="0" presId="urn:microsoft.com/office/officeart/2005/8/layout/vProcess5"/>
    <dgm:cxn modelId="{B05C91EF-66D2-4028-8991-326552A165A0}" type="presParOf" srcId="{C0EBB204-35D5-4834-AA62-B5E1612B282D}" destId="{D3BD958E-56C2-4EC3-9C02-825BE3E117A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172641-8383-4678-AD32-7E2FAFE51699}" type="doc">
      <dgm:prSet loTypeId="urn:microsoft.com/office/officeart/2005/8/layout/vProcess5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3DAFF9F-73AB-4923-BEAC-3F412E4A248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Некоторые направления работ специалиста стоимостного инжиниринга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>
            <a:buFont typeface="+mj-lt"/>
            <a:buAutoNum type="arabicPeriod"/>
          </a:pP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Оценка текущей системы ценообразования при строительстве объекта.</a:t>
          </a:r>
        </a:p>
        <a:p>
          <a:pPr>
            <a:buFont typeface="+mj-lt"/>
            <a:buAutoNum type="arabicPeriod"/>
          </a:pP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Разработка индивидуальной нормативной базы для установления себестоимости на протяжении всего периода строительства объекта.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13B3C-63FD-4C38-9728-F517A7623006}" type="parTrans" cxnId="{DEFFE745-4024-4053-83B2-E3246F04EA5F}">
      <dgm:prSet/>
      <dgm:spPr/>
      <dgm:t>
        <a:bodyPr/>
        <a:lstStyle/>
        <a:p>
          <a:endParaRPr lang="en-US"/>
        </a:p>
      </dgm:t>
    </dgm:pt>
    <dgm:pt modelId="{C3651E08-E30D-42ED-A7F7-473AF0FF84BD}" type="sibTrans" cxnId="{DEFFE745-4024-4053-83B2-E3246F04EA5F}">
      <dgm:prSet/>
      <dgm:spPr/>
      <dgm:t>
        <a:bodyPr/>
        <a:lstStyle/>
        <a:p>
          <a:endParaRPr lang="en-US"/>
        </a:p>
      </dgm:t>
    </dgm:pt>
    <dgm:pt modelId="{C6DFFDF5-D6E8-47B0-89AA-B0688BEE2017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Разработка эффективной системы планирования капитальных вложений с учетом изменения стоимости ресурсов и материалов.</a:t>
          </a:r>
        </a:p>
        <a:p>
          <a:pPr>
            <a:buFont typeface="+mj-lt"/>
            <a:buAutoNum type="arabicPeriod"/>
          </a:pP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Создание автоматизированной системы, позволяющей осуществлять планирование и управление стоимостью строительства.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B63CB7-7E84-4CCD-A415-288EA417FE1D}" type="parTrans" cxnId="{FD6D8D74-81AC-4C49-A366-30E81916CBD8}">
      <dgm:prSet/>
      <dgm:spPr/>
      <dgm:t>
        <a:bodyPr/>
        <a:lstStyle/>
        <a:p>
          <a:endParaRPr lang="en-US"/>
        </a:p>
      </dgm:t>
    </dgm:pt>
    <dgm:pt modelId="{E41FDB54-ABC7-47BA-BA30-CA956137A7EA}" type="sibTrans" cxnId="{FD6D8D74-81AC-4C49-A366-30E81916CBD8}">
      <dgm:prSet/>
      <dgm:spPr/>
      <dgm:t>
        <a:bodyPr/>
        <a:lstStyle/>
        <a:p>
          <a:endParaRPr lang="en-US"/>
        </a:p>
      </dgm:t>
    </dgm:pt>
    <dgm:pt modelId="{8767D4D8-FB1C-4A60-994D-A242D3618160}" type="pres">
      <dgm:prSet presAssocID="{8D172641-8383-4678-AD32-7E2FAFE51699}" presName="outerComposite" presStyleCnt="0">
        <dgm:presLayoutVars>
          <dgm:chMax val="5"/>
          <dgm:dir/>
          <dgm:resizeHandles val="exact"/>
        </dgm:presLayoutVars>
      </dgm:prSet>
      <dgm:spPr/>
    </dgm:pt>
    <dgm:pt modelId="{DEDED866-F488-42D9-B99D-2172E8AEEE71}" type="pres">
      <dgm:prSet presAssocID="{8D172641-8383-4678-AD32-7E2FAFE51699}" presName="dummyMaxCanvas" presStyleCnt="0">
        <dgm:presLayoutVars/>
      </dgm:prSet>
      <dgm:spPr/>
    </dgm:pt>
    <dgm:pt modelId="{9EFE87D3-7B89-4FB4-AB32-5262E8248809}" type="pres">
      <dgm:prSet presAssocID="{8D172641-8383-4678-AD32-7E2FAFE51699}" presName="TwoNodes_1" presStyleLbl="node1" presStyleIdx="0" presStyleCnt="2">
        <dgm:presLayoutVars>
          <dgm:bulletEnabled val="1"/>
        </dgm:presLayoutVars>
      </dgm:prSet>
      <dgm:spPr/>
    </dgm:pt>
    <dgm:pt modelId="{E79E05BE-B908-4B6A-BF5C-8E5E2EB0A468}" type="pres">
      <dgm:prSet presAssocID="{8D172641-8383-4678-AD32-7E2FAFE51699}" presName="TwoNodes_2" presStyleLbl="node1" presStyleIdx="1" presStyleCnt="2">
        <dgm:presLayoutVars>
          <dgm:bulletEnabled val="1"/>
        </dgm:presLayoutVars>
      </dgm:prSet>
      <dgm:spPr/>
    </dgm:pt>
    <dgm:pt modelId="{FD84FED8-5908-48FD-B525-11B112310D93}" type="pres">
      <dgm:prSet presAssocID="{8D172641-8383-4678-AD32-7E2FAFE51699}" presName="TwoConn_1-2" presStyleLbl="fgAccFollowNode1" presStyleIdx="0" presStyleCnt="1">
        <dgm:presLayoutVars>
          <dgm:bulletEnabled val="1"/>
        </dgm:presLayoutVars>
      </dgm:prSet>
      <dgm:spPr/>
    </dgm:pt>
    <dgm:pt modelId="{98DD53C2-E4F7-4840-9B40-3A1254503A2D}" type="pres">
      <dgm:prSet presAssocID="{8D172641-8383-4678-AD32-7E2FAFE51699}" presName="TwoNodes_1_text" presStyleLbl="node1" presStyleIdx="1" presStyleCnt="2">
        <dgm:presLayoutVars>
          <dgm:bulletEnabled val="1"/>
        </dgm:presLayoutVars>
      </dgm:prSet>
      <dgm:spPr/>
    </dgm:pt>
    <dgm:pt modelId="{C4534395-3229-4630-B7AD-A424983ABE47}" type="pres">
      <dgm:prSet presAssocID="{8D172641-8383-4678-AD32-7E2FAFE51699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EFFE745-4024-4053-83B2-E3246F04EA5F}" srcId="{8D172641-8383-4678-AD32-7E2FAFE51699}" destId="{93DAFF9F-73AB-4923-BEAC-3F412E4A248C}" srcOrd="0" destOrd="0" parTransId="{2E113B3C-63FD-4C38-9728-F517A7623006}" sibTransId="{C3651E08-E30D-42ED-A7F7-473AF0FF84BD}"/>
    <dgm:cxn modelId="{55FE1D4B-AE30-4585-8A18-673DABAFD155}" type="presOf" srcId="{8D172641-8383-4678-AD32-7E2FAFE51699}" destId="{8767D4D8-FB1C-4A60-994D-A242D3618160}" srcOrd="0" destOrd="0" presId="urn:microsoft.com/office/officeart/2005/8/layout/vProcess5"/>
    <dgm:cxn modelId="{C0C02B52-A5DE-4484-8DE8-77FD8D58660D}" type="presOf" srcId="{C6DFFDF5-D6E8-47B0-89AA-B0688BEE2017}" destId="{E79E05BE-B908-4B6A-BF5C-8E5E2EB0A468}" srcOrd="0" destOrd="0" presId="urn:microsoft.com/office/officeart/2005/8/layout/vProcess5"/>
    <dgm:cxn modelId="{FD6D8D74-81AC-4C49-A366-30E81916CBD8}" srcId="{8D172641-8383-4678-AD32-7E2FAFE51699}" destId="{C6DFFDF5-D6E8-47B0-89AA-B0688BEE2017}" srcOrd="1" destOrd="0" parTransId="{1FB63CB7-7E84-4CCD-A415-288EA417FE1D}" sibTransId="{E41FDB54-ABC7-47BA-BA30-CA956137A7EA}"/>
    <dgm:cxn modelId="{8EBBCFA3-D7EF-4C43-96E0-C31A5D1C971B}" type="presOf" srcId="{C3651E08-E30D-42ED-A7F7-473AF0FF84BD}" destId="{FD84FED8-5908-48FD-B525-11B112310D93}" srcOrd="0" destOrd="0" presId="urn:microsoft.com/office/officeart/2005/8/layout/vProcess5"/>
    <dgm:cxn modelId="{09824EB8-7B0D-4D9A-822B-D0B2A29445CC}" type="presOf" srcId="{C6DFFDF5-D6E8-47B0-89AA-B0688BEE2017}" destId="{C4534395-3229-4630-B7AD-A424983ABE47}" srcOrd="1" destOrd="0" presId="urn:microsoft.com/office/officeart/2005/8/layout/vProcess5"/>
    <dgm:cxn modelId="{9FF361F8-092B-4F7B-A8B4-9B26940CF9D4}" type="presOf" srcId="{93DAFF9F-73AB-4923-BEAC-3F412E4A248C}" destId="{9EFE87D3-7B89-4FB4-AB32-5262E8248809}" srcOrd="0" destOrd="0" presId="urn:microsoft.com/office/officeart/2005/8/layout/vProcess5"/>
    <dgm:cxn modelId="{67068BF9-450F-4CE9-B88D-4DA70D8054FE}" type="presOf" srcId="{93DAFF9F-73AB-4923-BEAC-3F412E4A248C}" destId="{98DD53C2-E4F7-4840-9B40-3A1254503A2D}" srcOrd="1" destOrd="0" presId="urn:microsoft.com/office/officeart/2005/8/layout/vProcess5"/>
    <dgm:cxn modelId="{6AAC4455-46BC-4528-B350-C9AAAB956D43}" type="presParOf" srcId="{8767D4D8-FB1C-4A60-994D-A242D3618160}" destId="{DEDED866-F488-42D9-B99D-2172E8AEEE71}" srcOrd="0" destOrd="0" presId="urn:microsoft.com/office/officeart/2005/8/layout/vProcess5"/>
    <dgm:cxn modelId="{E8F25DB1-45E2-4374-B7C7-A48C9BD96661}" type="presParOf" srcId="{8767D4D8-FB1C-4A60-994D-A242D3618160}" destId="{9EFE87D3-7B89-4FB4-AB32-5262E8248809}" srcOrd="1" destOrd="0" presId="urn:microsoft.com/office/officeart/2005/8/layout/vProcess5"/>
    <dgm:cxn modelId="{26FA5794-EF08-4478-AF4F-7ABF557E2976}" type="presParOf" srcId="{8767D4D8-FB1C-4A60-994D-A242D3618160}" destId="{E79E05BE-B908-4B6A-BF5C-8E5E2EB0A468}" srcOrd="2" destOrd="0" presId="urn:microsoft.com/office/officeart/2005/8/layout/vProcess5"/>
    <dgm:cxn modelId="{89BF6FE7-0496-429D-AB30-A47CA9E48698}" type="presParOf" srcId="{8767D4D8-FB1C-4A60-994D-A242D3618160}" destId="{FD84FED8-5908-48FD-B525-11B112310D93}" srcOrd="3" destOrd="0" presId="urn:microsoft.com/office/officeart/2005/8/layout/vProcess5"/>
    <dgm:cxn modelId="{15730D2D-2852-48E0-A426-D0F53C856100}" type="presParOf" srcId="{8767D4D8-FB1C-4A60-994D-A242D3618160}" destId="{98DD53C2-E4F7-4840-9B40-3A1254503A2D}" srcOrd="4" destOrd="0" presId="urn:microsoft.com/office/officeart/2005/8/layout/vProcess5"/>
    <dgm:cxn modelId="{A3220EB8-5B1C-42D7-A1F4-53D91F2D071C}" type="presParOf" srcId="{8767D4D8-FB1C-4A60-994D-A242D3618160}" destId="{C4534395-3229-4630-B7AD-A424983ABE4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D499F-3BEA-4191-8D6A-1144EB729CFF}">
      <dsp:nvSpPr>
        <dsp:cNvPr id="0" name=""/>
        <dsp:cNvSpPr/>
      </dsp:nvSpPr>
      <dsp:spPr>
        <a:xfrm>
          <a:off x="1303191" y="2249"/>
          <a:ext cx="5890561" cy="1472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СТОИМОСТНОЙ ИНЖИНИРИНГ (</a:t>
          </a:r>
          <a:r>
            <a:rPr lang="ru-RU" sz="2000" i="1" kern="1200" dirty="0" err="1"/>
            <a:t>Value</a:t>
          </a:r>
          <a:r>
            <a:rPr lang="ru-RU" sz="2000" kern="1200" dirty="0"/>
            <a:t> </a:t>
          </a:r>
          <a:r>
            <a:rPr lang="ru-RU" sz="2000" i="1" kern="1200" dirty="0" err="1"/>
            <a:t>engineering</a:t>
          </a:r>
          <a:r>
            <a:rPr lang="ru-RU" sz="2000" kern="1200" dirty="0"/>
            <a:t>) – это комплекс методов и средств управления стоимостью инвестиционного проекта на всех этапах его жизненного цикла, определяющий экономические отношения среди его участников.</a:t>
          </a:r>
          <a:endParaRPr lang="en-US" sz="2000" kern="1200" dirty="0"/>
        </a:p>
      </dsp:txBody>
      <dsp:txXfrm>
        <a:off x="1346323" y="45381"/>
        <a:ext cx="5804297" cy="1386376"/>
      </dsp:txXfrm>
    </dsp:sp>
    <dsp:sp modelId="{16839C39-617D-4E64-9F8F-6076F3384FF8}">
      <dsp:nvSpPr>
        <dsp:cNvPr id="0" name=""/>
        <dsp:cNvSpPr/>
      </dsp:nvSpPr>
      <dsp:spPr>
        <a:xfrm rot="5400000">
          <a:off x="3972351" y="1511705"/>
          <a:ext cx="552240" cy="662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-5400000">
        <a:off x="4049665" y="1566929"/>
        <a:ext cx="397612" cy="386568"/>
      </dsp:txXfrm>
    </dsp:sp>
    <dsp:sp modelId="{6B87991E-4E62-4E3D-86E6-9FA681319110}">
      <dsp:nvSpPr>
        <dsp:cNvPr id="0" name=""/>
        <dsp:cNvSpPr/>
      </dsp:nvSpPr>
      <dsp:spPr>
        <a:xfrm>
          <a:off x="1303191" y="2211210"/>
          <a:ext cx="5890561" cy="1472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Стоимостной инжиниринг– разработка бюджетов и смет по проекту. </a:t>
          </a:r>
          <a:endParaRPr lang="en-US" sz="2000" b="1" kern="1200" dirty="0"/>
        </a:p>
      </dsp:txBody>
      <dsp:txXfrm>
        <a:off x="1346323" y="2254342"/>
        <a:ext cx="5804297" cy="13863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139D1-797D-4433-994D-C3676FBABEF2}">
      <dsp:nvSpPr>
        <dsp:cNvPr id="0" name=""/>
        <dsp:cNvSpPr/>
      </dsp:nvSpPr>
      <dsp:spPr>
        <a:xfrm>
          <a:off x="221378" y="1754117"/>
          <a:ext cx="3234907" cy="1168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1" kern="1200" dirty="0"/>
            <a:t>Рассмотрим некоторые направления работы специалиста стоимостного инжиниринга.</a:t>
          </a:r>
          <a:endParaRPr lang="ru-RU" sz="1700" b="1" kern="1200" dirty="0">
            <a:solidFill>
              <a:srgbClr val="002060"/>
            </a:solidFill>
            <a:latin typeface="Monotype Corsiva" pitchFamily="66" charset="0"/>
          </a:endParaRPr>
        </a:p>
      </dsp:txBody>
      <dsp:txXfrm>
        <a:off x="221378" y="1754117"/>
        <a:ext cx="3234907" cy="1168006"/>
      </dsp:txXfrm>
    </dsp:sp>
    <dsp:sp modelId="{1750C67F-AB10-440E-B7D7-83572FC74092}">
      <dsp:nvSpPr>
        <dsp:cNvPr id="0" name=""/>
        <dsp:cNvSpPr/>
      </dsp:nvSpPr>
      <dsp:spPr>
        <a:xfrm>
          <a:off x="217702" y="1480869"/>
          <a:ext cx="257322" cy="2573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D0E96A-A08D-47E9-BC24-3521BBBA3160}">
      <dsp:nvSpPr>
        <dsp:cNvPr id="0" name=""/>
        <dsp:cNvSpPr/>
      </dsp:nvSpPr>
      <dsp:spPr>
        <a:xfrm>
          <a:off x="397827" y="1120618"/>
          <a:ext cx="257322" cy="257322"/>
        </a:xfrm>
        <a:prstGeom prst="ellipse">
          <a:avLst/>
        </a:prstGeom>
        <a:gradFill rotWithShape="0">
          <a:gsLst>
            <a:gs pos="0">
              <a:schemeClr val="accent4">
                <a:hueOff val="-248043"/>
                <a:satOff val="1494"/>
                <a:lumOff val="120"/>
                <a:alphaOff val="0"/>
                <a:shade val="51000"/>
                <a:satMod val="130000"/>
              </a:schemeClr>
            </a:gs>
            <a:gs pos="80000">
              <a:schemeClr val="accent4">
                <a:hueOff val="-248043"/>
                <a:satOff val="1494"/>
                <a:lumOff val="120"/>
                <a:alphaOff val="0"/>
                <a:shade val="93000"/>
                <a:satMod val="130000"/>
              </a:schemeClr>
            </a:gs>
            <a:gs pos="100000">
              <a:schemeClr val="accent4">
                <a:hueOff val="-248043"/>
                <a:satOff val="1494"/>
                <a:lumOff val="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BC7C1D-AC44-482A-884E-1A00A8BE9E61}">
      <dsp:nvSpPr>
        <dsp:cNvPr id="0" name=""/>
        <dsp:cNvSpPr/>
      </dsp:nvSpPr>
      <dsp:spPr>
        <a:xfrm>
          <a:off x="830128" y="1192669"/>
          <a:ext cx="404363" cy="404363"/>
        </a:xfrm>
        <a:prstGeom prst="ellipse">
          <a:avLst/>
        </a:prstGeom>
        <a:gradFill rotWithShape="0">
          <a:gsLst>
            <a:gs pos="0">
              <a:schemeClr val="accent4">
                <a:hueOff val="-496086"/>
                <a:satOff val="2989"/>
                <a:lumOff val="240"/>
                <a:alphaOff val="0"/>
                <a:shade val="51000"/>
                <a:satMod val="130000"/>
              </a:schemeClr>
            </a:gs>
            <a:gs pos="80000">
              <a:schemeClr val="accent4">
                <a:hueOff val="-496086"/>
                <a:satOff val="2989"/>
                <a:lumOff val="240"/>
                <a:alphaOff val="0"/>
                <a:shade val="93000"/>
                <a:satMod val="130000"/>
              </a:schemeClr>
            </a:gs>
            <a:gs pos="100000">
              <a:schemeClr val="accent4">
                <a:hueOff val="-496086"/>
                <a:satOff val="2989"/>
                <a:lumOff val="2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1BC56B-EECA-43EC-A164-6DFC8E820F04}">
      <dsp:nvSpPr>
        <dsp:cNvPr id="0" name=""/>
        <dsp:cNvSpPr/>
      </dsp:nvSpPr>
      <dsp:spPr>
        <a:xfrm>
          <a:off x="1190379" y="796392"/>
          <a:ext cx="257322" cy="257322"/>
        </a:xfrm>
        <a:prstGeom prst="ellipse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FA2F3-D280-4461-A5B4-D4C238B19B7C}">
      <dsp:nvSpPr>
        <dsp:cNvPr id="0" name=""/>
        <dsp:cNvSpPr/>
      </dsp:nvSpPr>
      <dsp:spPr>
        <a:xfrm>
          <a:off x="1658706" y="652292"/>
          <a:ext cx="257322" cy="257322"/>
        </a:xfrm>
        <a:prstGeom prst="ellipse">
          <a:avLst/>
        </a:prstGeom>
        <a:gradFill rotWithShape="0">
          <a:gsLst>
            <a:gs pos="0">
              <a:schemeClr val="accent4">
                <a:hueOff val="-992171"/>
                <a:satOff val="5978"/>
                <a:lumOff val="479"/>
                <a:alphaOff val="0"/>
                <a:shade val="51000"/>
                <a:satMod val="130000"/>
              </a:schemeClr>
            </a:gs>
            <a:gs pos="80000">
              <a:schemeClr val="accent4">
                <a:hueOff val="-992171"/>
                <a:satOff val="5978"/>
                <a:lumOff val="479"/>
                <a:alphaOff val="0"/>
                <a:shade val="93000"/>
                <a:satMod val="130000"/>
              </a:schemeClr>
            </a:gs>
            <a:gs pos="100000">
              <a:schemeClr val="accent4">
                <a:hueOff val="-992171"/>
                <a:satOff val="5978"/>
                <a:lumOff val="4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F7A30-D0DF-430A-863B-19EEC731B1E9}">
      <dsp:nvSpPr>
        <dsp:cNvPr id="0" name=""/>
        <dsp:cNvSpPr/>
      </dsp:nvSpPr>
      <dsp:spPr>
        <a:xfrm>
          <a:off x="2235108" y="904468"/>
          <a:ext cx="257322" cy="257322"/>
        </a:xfrm>
        <a:prstGeom prst="ellipse">
          <a:avLst/>
        </a:prstGeom>
        <a:gradFill rotWithShape="0">
          <a:gsLst>
            <a:gs pos="0">
              <a:schemeClr val="accent4">
                <a:hueOff val="-1240214"/>
                <a:satOff val="7472"/>
                <a:lumOff val="599"/>
                <a:alphaOff val="0"/>
                <a:shade val="51000"/>
                <a:satMod val="130000"/>
              </a:schemeClr>
            </a:gs>
            <a:gs pos="80000">
              <a:schemeClr val="accent4">
                <a:hueOff val="-1240214"/>
                <a:satOff val="7472"/>
                <a:lumOff val="599"/>
                <a:alphaOff val="0"/>
                <a:shade val="93000"/>
                <a:satMod val="130000"/>
              </a:schemeClr>
            </a:gs>
            <a:gs pos="100000">
              <a:schemeClr val="accent4">
                <a:hueOff val="-1240214"/>
                <a:satOff val="7472"/>
                <a:lumOff val="5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90F85-0187-49D9-A3A2-A1331A8B87A2}">
      <dsp:nvSpPr>
        <dsp:cNvPr id="0" name=""/>
        <dsp:cNvSpPr/>
      </dsp:nvSpPr>
      <dsp:spPr>
        <a:xfrm>
          <a:off x="2595359" y="1084593"/>
          <a:ext cx="404363" cy="404363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4150F0-C710-49D1-A6D4-1F53B54C6DEF}">
      <dsp:nvSpPr>
        <dsp:cNvPr id="0" name=""/>
        <dsp:cNvSpPr/>
      </dsp:nvSpPr>
      <dsp:spPr>
        <a:xfrm>
          <a:off x="3099710" y="1480869"/>
          <a:ext cx="257322" cy="257322"/>
        </a:xfrm>
        <a:prstGeom prst="ellipse">
          <a:avLst/>
        </a:prstGeom>
        <a:gradFill rotWithShape="0">
          <a:gsLst>
            <a:gs pos="0">
              <a:schemeClr val="accent4">
                <a:hueOff val="-1736299"/>
                <a:satOff val="10461"/>
                <a:lumOff val="838"/>
                <a:alphaOff val="0"/>
                <a:shade val="51000"/>
                <a:satMod val="130000"/>
              </a:schemeClr>
            </a:gs>
            <a:gs pos="80000">
              <a:schemeClr val="accent4">
                <a:hueOff val="-1736299"/>
                <a:satOff val="10461"/>
                <a:lumOff val="838"/>
                <a:alphaOff val="0"/>
                <a:shade val="93000"/>
                <a:satMod val="130000"/>
              </a:schemeClr>
            </a:gs>
            <a:gs pos="100000">
              <a:schemeClr val="accent4">
                <a:hueOff val="-1736299"/>
                <a:satOff val="10461"/>
                <a:lumOff val="8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59ECDF-AB34-41D7-93CF-C237A51132FA}">
      <dsp:nvSpPr>
        <dsp:cNvPr id="0" name=""/>
        <dsp:cNvSpPr/>
      </dsp:nvSpPr>
      <dsp:spPr>
        <a:xfrm>
          <a:off x="3315861" y="1877146"/>
          <a:ext cx="257322" cy="257322"/>
        </a:xfrm>
        <a:prstGeom prst="ellipse">
          <a:avLst/>
        </a:prstGeom>
        <a:gradFill rotWithShape="0">
          <a:gsLst>
            <a:gs pos="0">
              <a:schemeClr val="accent4">
                <a:hueOff val="-1984342"/>
                <a:satOff val="11955"/>
                <a:lumOff val="958"/>
                <a:alphaOff val="0"/>
                <a:shade val="51000"/>
                <a:satMod val="130000"/>
              </a:schemeClr>
            </a:gs>
            <a:gs pos="80000">
              <a:schemeClr val="accent4">
                <a:hueOff val="-1984342"/>
                <a:satOff val="11955"/>
                <a:lumOff val="958"/>
                <a:alphaOff val="0"/>
                <a:shade val="93000"/>
                <a:satMod val="130000"/>
              </a:schemeClr>
            </a:gs>
            <a:gs pos="100000">
              <a:schemeClr val="accent4">
                <a:hueOff val="-1984342"/>
                <a:satOff val="11955"/>
                <a:lumOff val="9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5AE3D-7D84-49D6-B273-5465B03F5842}">
      <dsp:nvSpPr>
        <dsp:cNvPr id="0" name=""/>
        <dsp:cNvSpPr/>
      </dsp:nvSpPr>
      <dsp:spPr>
        <a:xfrm>
          <a:off x="1442555" y="1120618"/>
          <a:ext cx="661685" cy="661685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E70C01-6F58-4CB5-ACFF-2C82684910E5}">
      <dsp:nvSpPr>
        <dsp:cNvPr id="0" name=""/>
        <dsp:cNvSpPr/>
      </dsp:nvSpPr>
      <dsp:spPr>
        <a:xfrm>
          <a:off x="37576" y="2489572"/>
          <a:ext cx="257322" cy="257322"/>
        </a:xfrm>
        <a:prstGeom prst="ellipse">
          <a:avLst/>
        </a:prstGeom>
        <a:gradFill rotWithShape="0">
          <a:gsLst>
            <a:gs pos="0">
              <a:schemeClr val="accent4">
                <a:hueOff val="-2480428"/>
                <a:satOff val="14944"/>
                <a:lumOff val="1198"/>
                <a:alphaOff val="0"/>
                <a:shade val="51000"/>
                <a:satMod val="130000"/>
              </a:schemeClr>
            </a:gs>
            <a:gs pos="80000">
              <a:schemeClr val="accent4">
                <a:hueOff val="-2480428"/>
                <a:satOff val="14944"/>
                <a:lumOff val="1198"/>
                <a:alphaOff val="0"/>
                <a:shade val="93000"/>
                <a:satMod val="130000"/>
              </a:schemeClr>
            </a:gs>
            <a:gs pos="100000">
              <a:schemeClr val="accent4">
                <a:hueOff val="-2480428"/>
                <a:satOff val="14944"/>
                <a:lumOff val="11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361C18-1BC4-4562-BD87-9A26FE0762B0}">
      <dsp:nvSpPr>
        <dsp:cNvPr id="0" name=""/>
        <dsp:cNvSpPr/>
      </dsp:nvSpPr>
      <dsp:spPr>
        <a:xfrm>
          <a:off x="253727" y="2813798"/>
          <a:ext cx="404363" cy="404363"/>
        </a:xfrm>
        <a:prstGeom prst="ellipse">
          <a:avLst/>
        </a:prstGeom>
        <a:gradFill rotWithShape="0">
          <a:gsLst>
            <a:gs pos="0">
              <a:schemeClr val="accent4">
                <a:hueOff val="-2728470"/>
                <a:satOff val="16438"/>
                <a:lumOff val="1318"/>
                <a:alphaOff val="0"/>
                <a:shade val="51000"/>
                <a:satMod val="130000"/>
              </a:schemeClr>
            </a:gs>
            <a:gs pos="80000">
              <a:schemeClr val="accent4">
                <a:hueOff val="-2728470"/>
                <a:satOff val="16438"/>
                <a:lumOff val="131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28470"/>
                <a:satOff val="16438"/>
                <a:lumOff val="13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2AC096-C899-46DD-810C-7048C6510F67}">
      <dsp:nvSpPr>
        <dsp:cNvPr id="0" name=""/>
        <dsp:cNvSpPr/>
      </dsp:nvSpPr>
      <dsp:spPr>
        <a:xfrm>
          <a:off x="794103" y="3101999"/>
          <a:ext cx="588165" cy="588165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E23A40-D6A6-4CD7-89EA-B0F9E770CC70}">
      <dsp:nvSpPr>
        <dsp:cNvPr id="0" name=""/>
        <dsp:cNvSpPr/>
      </dsp:nvSpPr>
      <dsp:spPr>
        <a:xfrm>
          <a:off x="1550631" y="3570326"/>
          <a:ext cx="257322" cy="257322"/>
        </a:xfrm>
        <a:prstGeom prst="ellipse">
          <a:avLst/>
        </a:prstGeom>
        <a:gradFill rotWithShape="0">
          <a:gsLst>
            <a:gs pos="0">
              <a:schemeClr val="accent4">
                <a:hueOff val="-3224556"/>
                <a:satOff val="19427"/>
                <a:lumOff val="1557"/>
                <a:alphaOff val="0"/>
                <a:shade val="51000"/>
                <a:satMod val="130000"/>
              </a:schemeClr>
            </a:gs>
            <a:gs pos="80000">
              <a:schemeClr val="accent4">
                <a:hueOff val="-3224556"/>
                <a:satOff val="19427"/>
                <a:lumOff val="1557"/>
                <a:alphaOff val="0"/>
                <a:shade val="93000"/>
                <a:satMod val="130000"/>
              </a:schemeClr>
            </a:gs>
            <a:gs pos="100000">
              <a:schemeClr val="accent4">
                <a:hueOff val="-3224556"/>
                <a:satOff val="19427"/>
                <a:lumOff val="15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81FB43-1DA4-4371-9B3A-8C98A6AE547D}">
      <dsp:nvSpPr>
        <dsp:cNvPr id="0" name=""/>
        <dsp:cNvSpPr/>
      </dsp:nvSpPr>
      <dsp:spPr>
        <a:xfrm>
          <a:off x="1694731" y="3101999"/>
          <a:ext cx="404363" cy="404363"/>
        </a:xfrm>
        <a:prstGeom prst="ellipse">
          <a:avLst/>
        </a:prstGeom>
        <a:gradFill rotWithShape="0">
          <a:gsLst>
            <a:gs pos="0">
              <a:schemeClr val="accent4">
                <a:hueOff val="-3472599"/>
                <a:satOff val="20921"/>
                <a:lumOff val="1677"/>
                <a:alphaOff val="0"/>
                <a:shade val="51000"/>
                <a:satMod val="130000"/>
              </a:schemeClr>
            </a:gs>
            <a:gs pos="80000">
              <a:schemeClr val="accent4">
                <a:hueOff val="-3472599"/>
                <a:satOff val="20921"/>
                <a:lumOff val="1677"/>
                <a:alphaOff val="0"/>
                <a:shade val="93000"/>
                <a:satMod val="130000"/>
              </a:schemeClr>
            </a:gs>
            <a:gs pos="100000">
              <a:schemeClr val="accent4">
                <a:hueOff val="-3472599"/>
                <a:satOff val="20921"/>
                <a:lumOff val="16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B4EE7F-A2B1-4CAA-B1B8-8EDF8FE62D17}">
      <dsp:nvSpPr>
        <dsp:cNvPr id="0" name=""/>
        <dsp:cNvSpPr/>
      </dsp:nvSpPr>
      <dsp:spPr>
        <a:xfrm>
          <a:off x="2054982" y="3606351"/>
          <a:ext cx="257322" cy="257322"/>
        </a:xfrm>
        <a:prstGeom prst="ellipse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7422A1-B450-4133-861F-9AFBBB1D6325}">
      <dsp:nvSpPr>
        <dsp:cNvPr id="0" name=""/>
        <dsp:cNvSpPr/>
      </dsp:nvSpPr>
      <dsp:spPr>
        <a:xfrm>
          <a:off x="2379208" y="3029949"/>
          <a:ext cx="588165" cy="588165"/>
        </a:xfrm>
        <a:prstGeom prst="ellipse">
          <a:avLst/>
        </a:prstGeom>
        <a:gradFill rotWithShape="0">
          <a:gsLst>
            <a:gs pos="0">
              <a:schemeClr val="accent4">
                <a:hueOff val="-3968684"/>
                <a:satOff val="23910"/>
                <a:lumOff val="1916"/>
                <a:alphaOff val="0"/>
                <a:shade val="51000"/>
                <a:satMod val="130000"/>
              </a:schemeClr>
            </a:gs>
            <a:gs pos="80000">
              <a:schemeClr val="accent4">
                <a:hueOff val="-3968684"/>
                <a:satOff val="23910"/>
                <a:lumOff val="1916"/>
                <a:alphaOff val="0"/>
                <a:shade val="93000"/>
                <a:satMod val="130000"/>
              </a:schemeClr>
            </a:gs>
            <a:gs pos="100000">
              <a:schemeClr val="accent4">
                <a:hueOff val="-3968684"/>
                <a:satOff val="23910"/>
                <a:lumOff val="19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339284-9E0A-4437-83BE-3D8EE3FF1A2B}">
      <dsp:nvSpPr>
        <dsp:cNvPr id="0" name=""/>
        <dsp:cNvSpPr/>
      </dsp:nvSpPr>
      <dsp:spPr>
        <a:xfrm>
          <a:off x="3171761" y="2885849"/>
          <a:ext cx="404363" cy="404363"/>
        </a:xfrm>
        <a:prstGeom prst="ellipse">
          <a:avLst/>
        </a:prstGeom>
        <a:gradFill rotWithShape="0">
          <a:gsLst>
            <a:gs pos="0">
              <a:schemeClr val="accent4">
                <a:hueOff val="-4216727"/>
                <a:satOff val="25405"/>
                <a:lumOff val="2036"/>
                <a:alphaOff val="0"/>
                <a:shade val="51000"/>
                <a:satMod val="130000"/>
              </a:schemeClr>
            </a:gs>
            <a:gs pos="80000">
              <a:schemeClr val="accent4">
                <a:hueOff val="-4216727"/>
                <a:satOff val="25405"/>
                <a:lumOff val="2036"/>
                <a:alphaOff val="0"/>
                <a:shade val="93000"/>
                <a:satMod val="130000"/>
              </a:schemeClr>
            </a:gs>
            <a:gs pos="100000">
              <a:schemeClr val="accent4">
                <a:hueOff val="-4216727"/>
                <a:satOff val="25405"/>
                <a:lumOff val="20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12F20C-F91F-4C1D-B372-6F4A67E0A0C0}">
      <dsp:nvSpPr>
        <dsp:cNvPr id="0" name=""/>
        <dsp:cNvSpPr/>
      </dsp:nvSpPr>
      <dsp:spPr>
        <a:xfrm>
          <a:off x="3576124" y="1192069"/>
          <a:ext cx="1187557" cy="2267177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FB8E6-0300-4D8F-A0AB-24A850C308AA}">
      <dsp:nvSpPr>
        <dsp:cNvPr id="0" name=""/>
        <dsp:cNvSpPr/>
      </dsp:nvSpPr>
      <dsp:spPr>
        <a:xfrm>
          <a:off x="4547762" y="1192069"/>
          <a:ext cx="1187557" cy="2267177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182F78-0B05-4EF4-A23C-5623755266DD}">
      <dsp:nvSpPr>
        <dsp:cNvPr id="0" name=""/>
        <dsp:cNvSpPr/>
      </dsp:nvSpPr>
      <dsp:spPr>
        <a:xfrm>
          <a:off x="5864872" y="1004705"/>
          <a:ext cx="2752975" cy="2752975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2"/>
              </a:solidFill>
            </a:rPr>
            <a:t>Для любой компании ключевой задачей является сокращение издержек, как на этапе строительства, так и при эксплуатации объекта.</a:t>
          </a:r>
          <a:endParaRPr lang="ru-RU" sz="1800" i="1" kern="1200" dirty="0">
            <a:solidFill>
              <a:schemeClr val="tx2"/>
            </a:solidFill>
            <a:latin typeface="Monotype Corsiva" pitchFamily="66" charset="0"/>
          </a:endParaRPr>
        </a:p>
      </dsp:txBody>
      <dsp:txXfrm>
        <a:off x="6268036" y="1407869"/>
        <a:ext cx="1946647" cy="19466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139D1-797D-4433-994D-C3676FBABEF2}">
      <dsp:nvSpPr>
        <dsp:cNvPr id="0" name=""/>
        <dsp:cNvSpPr/>
      </dsp:nvSpPr>
      <dsp:spPr>
        <a:xfrm>
          <a:off x="219451" y="1697394"/>
          <a:ext cx="3208478" cy="1280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Стоимостной инжиниринг выполняет функции комплексного решения этих и многих других задач, </a:t>
          </a: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</dsp:txBody>
      <dsp:txXfrm>
        <a:off x="219451" y="1697394"/>
        <a:ext cx="3208478" cy="1280142"/>
      </dsp:txXfrm>
    </dsp:sp>
    <dsp:sp modelId="{1750C67F-AB10-440E-B7D7-83572FC74092}">
      <dsp:nvSpPr>
        <dsp:cNvPr id="0" name=""/>
        <dsp:cNvSpPr/>
      </dsp:nvSpPr>
      <dsp:spPr>
        <a:xfrm>
          <a:off x="215805" y="1487218"/>
          <a:ext cx="255219" cy="2552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D0E96A-A08D-47E9-BC24-3521BBBA3160}">
      <dsp:nvSpPr>
        <dsp:cNvPr id="0" name=""/>
        <dsp:cNvSpPr/>
      </dsp:nvSpPr>
      <dsp:spPr>
        <a:xfrm>
          <a:off x="394459" y="1129911"/>
          <a:ext cx="255219" cy="255219"/>
        </a:xfrm>
        <a:prstGeom prst="ellipse">
          <a:avLst/>
        </a:prstGeom>
        <a:gradFill rotWithShape="0">
          <a:gsLst>
            <a:gs pos="0">
              <a:schemeClr val="accent4">
                <a:hueOff val="-248043"/>
                <a:satOff val="1494"/>
                <a:lumOff val="120"/>
                <a:alphaOff val="0"/>
                <a:shade val="51000"/>
                <a:satMod val="130000"/>
              </a:schemeClr>
            </a:gs>
            <a:gs pos="80000">
              <a:schemeClr val="accent4">
                <a:hueOff val="-248043"/>
                <a:satOff val="1494"/>
                <a:lumOff val="120"/>
                <a:alphaOff val="0"/>
                <a:shade val="93000"/>
                <a:satMod val="130000"/>
              </a:schemeClr>
            </a:gs>
            <a:gs pos="100000">
              <a:schemeClr val="accent4">
                <a:hueOff val="-248043"/>
                <a:satOff val="1494"/>
                <a:lumOff val="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BC7C1D-AC44-482A-884E-1A00A8BE9E61}">
      <dsp:nvSpPr>
        <dsp:cNvPr id="0" name=""/>
        <dsp:cNvSpPr/>
      </dsp:nvSpPr>
      <dsp:spPr>
        <a:xfrm>
          <a:off x="823229" y="1201372"/>
          <a:ext cx="401059" cy="401059"/>
        </a:xfrm>
        <a:prstGeom prst="ellipse">
          <a:avLst/>
        </a:prstGeom>
        <a:gradFill rotWithShape="0">
          <a:gsLst>
            <a:gs pos="0">
              <a:schemeClr val="accent4">
                <a:hueOff val="-496086"/>
                <a:satOff val="2989"/>
                <a:lumOff val="240"/>
                <a:alphaOff val="0"/>
                <a:shade val="51000"/>
                <a:satMod val="130000"/>
              </a:schemeClr>
            </a:gs>
            <a:gs pos="80000">
              <a:schemeClr val="accent4">
                <a:hueOff val="-496086"/>
                <a:satOff val="2989"/>
                <a:lumOff val="240"/>
                <a:alphaOff val="0"/>
                <a:shade val="93000"/>
                <a:satMod val="130000"/>
              </a:schemeClr>
            </a:gs>
            <a:gs pos="100000">
              <a:schemeClr val="accent4">
                <a:hueOff val="-496086"/>
                <a:satOff val="2989"/>
                <a:lumOff val="2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1BC56B-EECA-43EC-A164-6DFC8E820F04}">
      <dsp:nvSpPr>
        <dsp:cNvPr id="0" name=""/>
        <dsp:cNvSpPr/>
      </dsp:nvSpPr>
      <dsp:spPr>
        <a:xfrm>
          <a:off x="1180537" y="808333"/>
          <a:ext cx="255219" cy="255219"/>
        </a:xfrm>
        <a:prstGeom prst="ellipse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FA2F3-D280-4461-A5B4-D4C238B19B7C}">
      <dsp:nvSpPr>
        <dsp:cNvPr id="0" name=""/>
        <dsp:cNvSpPr/>
      </dsp:nvSpPr>
      <dsp:spPr>
        <a:xfrm>
          <a:off x="1645037" y="665410"/>
          <a:ext cx="255219" cy="255219"/>
        </a:xfrm>
        <a:prstGeom prst="ellipse">
          <a:avLst/>
        </a:prstGeom>
        <a:gradFill rotWithShape="0">
          <a:gsLst>
            <a:gs pos="0">
              <a:schemeClr val="accent4">
                <a:hueOff val="-992171"/>
                <a:satOff val="5978"/>
                <a:lumOff val="479"/>
                <a:alphaOff val="0"/>
                <a:shade val="51000"/>
                <a:satMod val="130000"/>
              </a:schemeClr>
            </a:gs>
            <a:gs pos="80000">
              <a:schemeClr val="accent4">
                <a:hueOff val="-992171"/>
                <a:satOff val="5978"/>
                <a:lumOff val="479"/>
                <a:alphaOff val="0"/>
                <a:shade val="93000"/>
                <a:satMod val="130000"/>
              </a:schemeClr>
            </a:gs>
            <a:gs pos="100000">
              <a:schemeClr val="accent4">
                <a:hueOff val="-992171"/>
                <a:satOff val="5978"/>
                <a:lumOff val="4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F7A30-D0DF-430A-863B-19EEC731B1E9}">
      <dsp:nvSpPr>
        <dsp:cNvPr id="0" name=""/>
        <dsp:cNvSpPr/>
      </dsp:nvSpPr>
      <dsp:spPr>
        <a:xfrm>
          <a:off x="2216729" y="915526"/>
          <a:ext cx="255219" cy="255219"/>
        </a:xfrm>
        <a:prstGeom prst="ellipse">
          <a:avLst/>
        </a:prstGeom>
        <a:gradFill rotWithShape="0">
          <a:gsLst>
            <a:gs pos="0">
              <a:schemeClr val="accent4">
                <a:hueOff val="-1240214"/>
                <a:satOff val="7472"/>
                <a:lumOff val="599"/>
                <a:alphaOff val="0"/>
                <a:shade val="51000"/>
                <a:satMod val="130000"/>
              </a:schemeClr>
            </a:gs>
            <a:gs pos="80000">
              <a:schemeClr val="accent4">
                <a:hueOff val="-1240214"/>
                <a:satOff val="7472"/>
                <a:lumOff val="599"/>
                <a:alphaOff val="0"/>
                <a:shade val="93000"/>
                <a:satMod val="130000"/>
              </a:schemeClr>
            </a:gs>
            <a:gs pos="100000">
              <a:schemeClr val="accent4">
                <a:hueOff val="-1240214"/>
                <a:satOff val="7472"/>
                <a:lumOff val="5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90F85-0187-49D9-A3A2-A1331A8B87A2}">
      <dsp:nvSpPr>
        <dsp:cNvPr id="0" name=""/>
        <dsp:cNvSpPr/>
      </dsp:nvSpPr>
      <dsp:spPr>
        <a:xfrm>
          <a:off x="2574037" y="1094180"/>
          <a:ext cx="401059" cy="401059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4150F0-C710-49D1-A6D4-1F53B54C6DEF}">
      <dsp:nvSpPr>
        <dsp:cNvPr id="0" name=""/>
        <dsp:cNvSpPr/>
      </dsp:nvSpPr>
      <dsp:spPr>
        <a:xfrm>
          <a:off x="3074268" y="1487218"/>
          <a:ext cx="255219" cy="255219"/>
        </a:xfrm>
        <a:prstGeom prst="ellipse">
          <a:avLst/>
        </a:prstGeom>
        <a:gradFill rotWithShape="0">
          <a:gsLst>
            <a:gs pos="0">
              <a:schemeClr val="accent4">
                <a:hueOff val="-1736299"/>
                <a:satOff val="10461"/>
                <a:lumOff val="838"/>
                <a:alphaOff val="0"/>
                <a:shade val="51000"/>
                <a:satMod val="130000"/>
              </a:schemeClr>
            </a:gs>
            <a:gs pos="80000">
              <a:schemeClr val="accent4">
                <a:hueOff val="-1736299"/>
                <a:satOff val="10461"/>
                <a:lumOff val="838"/>
                <a:alphaOff val="0"/>
                <a:shade val="93000"/>
                <a:satMod val="130000"/>
              </a:schemeClr>
            </a:gs>
            <a:gs pos="100000">
              <a:schemeClr val="accent4">
                <a:hueOff val="-1736299"/>
                <a:satOff val="10461"/>
                <a:lumOff val="8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59ECDF-AB34-41D7-93CF-C237A51132FA}">
      <dsp:nvSpPr>
        <dsp:cNvPr id="0" name=""/>
        <dsp:cNvSpPr/>
      </dsp:nvSpPr>
      <dsp:spPr>
        <a:xfrm>
          <a:off x="3288653" y="1880257"/>
          <a:ext cx="255219" cy="255219"/>
        </a:xfrm>
        <a:prstGeom prst="ellipse">
          <a:avLst/>
        </a:prstGeom>
        <a:gradFill rotWithShape="0">
          <a:gsLst>
            <a:gs pos="0">
              <a:schemeClr val="accent4">
                <a:hueOff val="-1984342"/>
                <a:satOff val="11955"/>
                <a:lumOff val="958"/>
                <a:alphaOff val="0"/>
                <a:shade val="51000"/>
                <a:satMod val="130000"/>
              </a:schemeClr>
            </a:gs>
            <a:gs pos="80000">
              <a:schemeClr val="accent4">
                <a:hueOff val="-1984342"/>
                <a:satOff val="11955"/>
                <a:lumOff val="958"/>
                <a:alphaOff val="0"/>
                <a:shade val="93000"/>
                <a:satMod val="130000"/>
              </a:schemeClr>
            </a:gs>
            <a:gs pos="100000">
              <a:schemeClr val="accent4">
                <a:hueOff val="-1984342"/>
                <a:satOff val="11955"/>
                <a:lumOff val="9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5AE3D-7D84-49D6-B273-5465B03F5842}">
      <dsp:nvSpPr>
        <dsp:cNvPr id="0" name=""/>
        <dsp:cNvSpPr/>
      </dsp:nvSpPr>
      <dsp:spPr>
        <a:xfrm>
          <a:off x="1430652" y="1129911"/>
          <a:ext cx="656279" cy="656279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E70C01-6F58-4CB5-ACFF-2C82684910E5}">
      <dsp:nvSpPr>
        <dsp:cNvPr id="0" name=""/>
        <dsp:cNvSpPr/>
      </dsp:nvSpPr>
      <dsp:spPr>
        <a:xfrm>
          <a:off x="37151" y="2487680"/>
          <a:ext cx="255219" cy="255219"/>
        </a:xfrm>
        <a:prstGeom prst="ellipse">
          <a:avLst/>
        </a:prstGeom>
        <a:gradFill rotWithShape="0">
          <a:gsLst>
            <a:gs pos="0">
              <a:schemeClr val="accent4">
                <a:hueOff val="-2480428"/>
                <a:satOff val="14944"/>
                <a:lumOff val="1198"/>
                <a:alphaOff val="0"/>
                <a:shade val="51000"/>
                <a:satMod val="130000"/>
              </a:schemeClr>
            </a:gs>
            <a:gs pos="80000">
              <a:schemeClr val="accent4">
                <a:hueOff val="-2480428"/>
                <a:satOff val="14944"/>
                <a:lumOff val="1198"/>
                <a:alphaOff val="0"/>
                <a:shade val="93000"/>
                <a:satMod val="130000"/>
              </a:schemeClr>
            </a:gs>
            <a:gs pos="100000">
              <a:schemeClr val="accent4">
                <a:hueOff val="-2480428"/>
                <a:satOff val="14944"/>
                <a:lumOff val="11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361C18-1BC4-4562-BD87-9A26FE0762B0}">
      <dsp:nvSpPr>
        <dsp:cNvPr id="0" name=""/>
        <dsp:cNvSpPr/>
      </dsp:nvSpPr>
      <dsp:spPr>
        <a:xfrm>
          <a:off x="251536" y="2809257"/>
          <a:ext cx="401059" cy="401059"/>
        </a:xfrm>
        <a:prstGeom prst="ellipse">
          <a:avLst/>
        </a:prstGeom>
        <a:gradFill rotWithShape="0">
          <a:gsLst>
            <a:gs pos="0">
              <a:schemeClr val="accent4">
                <a:hueOff val="-2728470"/>
                <a:satOff val="16438"/>
                <a:lumOff val="1318"/>
                <a:alphaOff val="0"/>
                <a:shade val="51000"/>
                <a:satMod val="130000"/>
              </a:schemeClr>
            </a:gs>
            <a:gs pos="80000">
              <a:schemeClr val="accent4">
                <a:hueOff val="-2728470"/>
                <a:satOff val="16438"/>
                <a:lumOff val="131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28470"/>
                <a:satOff val="16438"/>
                <a:lumOff val="13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2AC096-C899-46DD-810C-7048C6510F67}">
      <dsp:nvSpPr>
        <dsp:cNvPr id="0" name=""/>
        <dsp:cNvSpPr/>
      </dsp:nvSpPr>
      <dsp:spPr>
        <a:xfrm>
          <a:off x="787498" y="3095104"/>
          <a:ext cx="583359" cy="583359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E23A40-D6A6-4CD7-89EA-B0F9E770CC70}">
      <dsp:nvSpPr>
        <dsp:cNvPr id="0" name=""/>
        <dsp:cNvSpPr/>
      </dsp:nvSpPr>
      <dsp:spPr>
        <a:xfrm>
          <a:off x="1537844" y="3559604"/>
          <a:ext cx="255219" cy="255219"/>
        </a:xfrm>
        <a:prstGeom prst="ellipse">
          <a:avLst/>
        </a:prstGeom>
        <a:gradFill rotWithShape="0">
          <a:gsLst>
            <a:gs pos="0">
              <a:schemeClr val="accent4">
                <a:hueOff val="-3224556"/>
                <a:satOff val="19427"/>
                <a:lumOff val="1557"/>
                <a:alphaOff val="0"/>
                <a:shade val="51000"/>
                <a:satMod val="130000"/>
              </a:schemeClr>
            </a:gs>
            <a:gs pos="80000">
              <a:schemeClr val="accent4">
                <a:hueOff val="-3224556"/>
                <a:satOff val="19427"/>
                <a:lumOff val="1557"/>
                <a:alphaOff val="0"/>
                <a:shade val="93000"/>
                <a:satMod val="130000"/>
              </a:schemeClr>
            </a:gs>
            <a:gs pos="100000">
              <a:schemeClr val="accent4">
                <a:hueOff val="-3224556"/>
                <a:satOff val="19427"/>
                <a:lumOff val="15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81FB43-1DA4-4371-9B3A-8C98A6AE547D}">
      <dsp:nvSpPr>
        <dsp:cNvPr id="0" name=""/>
        <dsp:cNvSpPr/>
      </dsp:nvSpPr>
      <dsp:spPr>
        <a:xfrm>
          <a:off x="1680768" y="3095104"/>
          <a:ext cx="401059" cy="401059"/>
        </a:xfrm>
        <a:prstGeom prst="ellipse">
          <a:avLst/>
        </a:prstGeom>
        <a:gradFill rotWithShape="0">
          <a:gsLst>
            <a:gs pos="0">
              <a:schemeClr val="accent4">
                <a:hueOff val="-3472599"/>
                <a:satOff val="20921"/>
                <a:lumOff val="1677"/>
                <a:alphaOff val="0"/>
                <a:shade val="51000"/>
                <a:satMod val="130000"/>
              </a:schemeClr>
            </a:gs>
            <a:gs pos="80000">
              <a:schemeClr val="accent4">
                <a:hueOff val="-3472599"/>
                <a:satOff val="20921"/>
                <a:lumOff val="1677"/>
                <a:alphaOff val="0"/>
                <a:shade val="93000"/>
                <a:satMod val="130000"/>
              </a:schemeClr>
            </a:gs>
            <a:gs pos="100000">
              <a:schemeClr val="accent4">
                <a:hueOff val="-3472599"/>
                <a:satOff val="20921"/>
                <a:lumOff val="16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B4EE7F-A2B1-4CAA-B1B8-8EDF8FE62D17}">
      <dsp:nvSpPr>
        <dsp:cNvPr id="0" name=""/>
        <dsp:cNvSpPr/>
      </dsp:nvSpPr>
      <dsp:spPr>
        <a:xfrm>
          <a:off x="2038075" y="3595335"/>
          <a:ext cx="255219" cy="255219"/>
        </a:xfrm>
        <a:prstGeom prst="ellipse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7422A1-B450-4133-861F-9AFBBB1D6325}">
      <dsp:nvSpPr>
        <dsp:cNvPr id="0" name=""/>
        <dsp:cNvSpPr/>
      </dsp:nvSpPr>
      <dsp:spPr>
        <a:xfrm>
          <a:off x="2359652" y="3023642"/>
          <a:ext cx="583359" cy="583359"/>
        </a:xfrm>
        <a:prstGeom prst="ellipse">
          <a:avLst/>
        </a:prstGeom>
        <a:gradFill rotWithShape="0">
          <a:gsLst>
            <a:gs pos="0">
              <a:schemeClr val="accent4">
                <a:hueOff val="-3968684"/>
                <a:satOff val="23910"/>
                <a:lumOff val="1916"/>
                <a:alphaOff val="0"/>
                <a:shade val="51000"/>
                <a:satMod val="130000"/>
              </a:schemeClr>
            </a:gs>
            <a:gs pos="80000">
              <a:schemeClr val="accent4">
                <a:hueOff val="-3968684"/>
                <a:satOff val="23910"/>
                <a:lumOff val="1916"/>
                <a:alphaOff val="0"/>
                <a:shade val="93000"/>
                <a:satMod val="130000"/>
              </a:schemeClr>
            </a:gs>
            <a:gs pos="100000">
              <a:schemeClr val="accent4">
                <a:hueOff val="-3968684"/>
                <a:satOff val="23910"/>
                <a:lumOff val="19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339284-9E0A-4437-83BE-3D8EE3FF1A2B}">
      <dsp:nvSpPr>
        <dsp:cNvPr id="0" name=""/>
        <dsp:cNvSpPr/>
      </dsp:nvSpPr>
      <dsp:spPr>
        <a:xfrm>
          <a:off x="3145730" y="2880719"/>
          <a:ext cx="401059" cy="401059"/>
        </a:xfrm>
        <a:prstGeom prst="ellipse">
          <a:avLst/>
        </a:prstGeom>
        <a:gradFill rotWithShape="0">
          <a:gsLst>
            <a:gs pos="0">
              <a:schemeClr val="accent4">
                <a:hueOff val="-4216727"/>
                <a:satOff val="25405"/>
                <a:lumOff val="2036"/>
                <a:alphaOff val="0"/>
                <a:shade val="51000"/>
                <a:satMod val="130000"/>
              </a:schemeClr>
            </a:gs>
            <a:gs pos="80000">
              <a:schemeClr val="accent4">
                <a:hueOff val="-4216727"/>
                <a:satOff val="25405"/>
                <a:lumOff val="2036"/>
                <a:alphaOff val="0"/>
                <a:shade val="93000"/>
                <a:satMod val="130000"/>
              </a:schemeClr>
            </a:gs>
            <a:gs pos="100000">
              <a:schemeClr val="accent4">
                <a:hueOff val="-4216727"/>
                <a:satOff val="25405"/>
                <a:lumOff val="20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12F20C-F91F-4C1D-B372-6F4A67E0A0C0}">
      <dsp:nvSpPr>
        <dsp:cNvPr id="0" name=""/>
        <dsp:cNvSpPr/>
      </dsp:nvSpPr>
      <dsp:spPr>
        <a:xfrm>
          <a:off x="3546790" y="1200778"/>
          <a:ext cx="1177855" cy="224865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FB8E6-0300-4D8F-A0AB-24A850C308AA}">
      <dsp:nvSpPr>
        <dsp:cNvPr id="0" name=""/>
        <dsp:cNvSpPr/>
      </dsp:nvSpPr>
      <dsp:spPr>
        <a:xfrm>
          <a:off x="4510490" y="1200778"/>
          <a:ext cx="1177855" cy="224865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182F78-0B05-4EF4-A23C-5623755266DD}">
      <dsp:nvSpPr>
        <dsp:cNvPr id="0" name=""/>
        <dsp:cNvSpPr/>
      </dsp:nvSpPr>
      <dsp:spPr>
        <a:xfrm>
          <a:off x="5816839" y="1014944"/>
          <a:ext cx="2730483" cy="2730483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 всё больше становится востребован рынком.</a:t>
          </a:r>
          <a:endParaRPr lang="ru-RU" sz="180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6709" y="1414814"/>
        <a:ext cx="1930743" cy="19307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34BE3-D437-4FF9-A33A-019A4D1124E7}">
      <dsp:nvSpPr>
        <dsp:cNvPr id="0" name=""/>
        <dsp:cNvSpPr/>
      </dsp:nvSpPr>
      <dsp:spPr>
        <a:xfrm>
          <a:off x="2559375" y="0"/>
          <a:ext cx="2555571" cy="255564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F2DFA7-C997-4133-A408-D1387B36291C}">
      <dsp:nvSpPr>
        <dsp:cNvPr id="0" name=""/>
        <dsp:cNvSpPr/>
      </dsp:nvSpPr>
      <dsp:spPr>
        <a:xfrm>
          <a:off x="3075518" y="668795"/>
          <a:ext cx="1568959" cy="104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Для контроля эффективности выполнения проекта создается:</a:t>
          </a:r>
        </a:p>
      </dsp:txBody>
      <dsp:txXfrm>
        <a:off x="3075518" y="668795"/>
        <a:ext cx="1568959" cy="1047374"/>
      </dsp:txXfrm>
    </dsp:sp>
    <dsp:sp modelId="{E80AA122-701F-4D23-A3F8-355044153B0B}">
      <dsp:nvSpPr>
        <dsp:cNvPr id="0" name=""/>
        <dsp:cNvSpPr/>
      </dsp:nvSpPr>
      <dsp:spPr>
        <a:xfrm>
          <a:off x="2031845" y="1638066"/>
          <a:ext cx="2195430" cy="219635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4E9E17-5D43-483D-9797-590B69E21886}">
      <dsp:nvSpPr>
        <dsp:cNvPr id="0" name=""/>
        <dsp:cNvSpPr/>
      </dsp:nvSpPr>
      <dsp:spPr>
        <a:xfrm>
          <a:off x="2302688" y="2095560"/>
          <a:ext cx="1642217" cy="1314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Календарно-сетевой график;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1400" b="1" kern="1200" dirty="0"/>
            <a:t>Интегрированный целевой план;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1400" b="1" kern="1200" dirty="0"/>
            <a:t>Базисный бюджет</a:t>
          </a:r>
        </a:p>
      </dsp:txBody>
      <dsp:txXfrm>
        <a:off x="2302688" y="2095560"/>
        <a:ext cx="1642217" cy="13147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B0D63-4A8D-445A-B7B7-9AA9EE4486F8}">
      <dsp:nvSpPr>
        <dsp:cNvPr id="0" name=""/>
        <dsp:cNvSpPr/>
      </dsp:nvSpPr>
      <dsp:spPr>
        <a:xfrm>
          <a:off x="0" y="0"/>
          <a:ext cx="6966774" cy="1208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это реестр планируемых расходов и доходов с распределением по статьям на соответствующий период времени. 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4226" y="0"/>
        <a:ext cx="5452547" cy="1208716"/>
      </dsp:txXfrm>
    </dsp:sp>
    <dsp:sp modelId="{FE83AC4C-A355-4138-B323-765009DE8849}">
      <dsp:nvSpPr>
        <dsp:cNvPr id="0" name=""/>
        <dsp:cNvSpPr/>
      </dsp:nvSpPr>
      <dsp:spPr>
        <a:xfrm>
          <a:off x="120871" y="120871"/>
          <a:ext cx="1393354" cy="9669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98C29-F222-4D12-9E1D-DC4C60EC4479}">
      <dsp:nvSpPr>
        <dsp:cNvPr id="0" name=""/>
        <dsp:cNvSpPr/>
      </dsp:nvSpPr>
      <dsp:spPr>
        <a:xfrm>
          <a:off x="0" y="1329588"/>
          <a:ext cx="6966774" cy="1208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Смета проекта 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– документ, содержащий обоснование и расчет стоимости проекта, обычно на основе объемов работ проекта, требуемых ресурсов и цен. 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4226" y="1329588"/>
        <a:ext cx="5452547" cy="1208716"/>
      </dsp:txXfrm>
    </dsp:sp>
    <dsp:sp modelId="{BA799FAD-BFA2-447A-BD8D-1E52D59DF4D8}">
      <dsp:nvSpPr>
        <dsp:cNvPr id="0" name=""/>
        <dsp:cNvSpPr/>
      </dsp:nvSpPr>
      <dsp:spPr>
        <a:xfrm>
          <a:off x="120871" y="1450460"/>
          <a:ext cx="1393354" cy="9669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A809E-A9B5-437B-A480-C3C32BB892AC}">
      <dsp:nvSpPr>
        <dsp:cNvPr id="0" name=""/>
        <dsp:cNvSpPr/>
      </dsp:nvSpPr>
      <dsp:spPr>
        <a:xfrm>
          <a:off x="0" y="2659177"/>
          <a:ext cx="6966774" cy="1208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Управление затратами проекта осуществляется согласно </a:t>
          </a: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плану счетов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стадии формирования бюджета все ресурсы, привлекаемые для выполнения работы, списываются на различные статьи затрат с возможностью их детализации и сравнения запланированных затрат (бюджетных) с фактическими. 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4226" y="2659177"/>
        <a:ext cx="5452547" cy="1208716"/>
      </dsp:txXfrm>
    </dsp:sp>
    <dsp:sp modelId="{6EBA6F39-AA35-4587-9CE5-AACDBE171099}">
      <dsp:nvSpPr>
        <dsp:cNvPr id="0" name=""/>
        <dsp:cNvSpPr/>
      </dsp:nvSpPr>
      <dsp:spPr>
        <a:xfrm>
          <a:off x="120871" y="2780048"/>
          <a:ext cx="1393354" cy="9669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B0D63-4A8D-445A-B7B7-9AA9EE4486F8}">
      <dsp:nvSpPr>
        <dsp:cNvPr id="0" name=""/>
        <dsp:cNvSpPr/>
      </dsp:nvSpPr>
      <dsp:spPr>
        <a:xfrm>
          <a:off x="0" y="0"/>
          <a:ext cx="6588732" cy="1209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1. Стоимость исследований и разработок: проведение </a:t>
          </a:r>
          <a:r>
            <a:rPr lang="ru-RU" sz="1800" kern="1200" dirty="0" err="1"/>
            <a:t>прединвестиционных</a:t>
          </a:r>
          <a:r>
            <a:rPr lang="ru-RU" sz="1800" kern="1200" dirty="0"/>
            <a:t> исследований, анализ затрат и выгод, предварительная оценка проекта, разработка проектной документации</a:t>
          </a:r>
          <a:endParaRPr lang="en-US" sz="1800" kern="1200" dirty="0"/>
        </a:p>
      </dsp:txBody>
      <dsp:txXfrm>
        <a:off x="1438697" y="0"/>
        <a:ext cx="5150034" cy="1209509"/>
      </dsp:txXfrm>
    </dsp:sp>
    <dsp:sp modelId="{FE83AC4C-A355-4138-B323-765009DE8849}">
      <dsp:nvSpPr>
        <dsp:cNvPr id="0" name=""/>
        <dsp:cNvSpPr/>
      </dsp:nvSpPr>
      <dsp:spPr>
        <a:xfrm>
          <a:off x="111950" y="145141"/>
          <a:ext cx="1317746" cy="9676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98C29-F222-4D12-9E1D-DC4C60EC4479}">
      <dsp:nvSpPr>
        <dsp:cNvPr id="0" name=""/>
        <dsp:cNvSpPr/>
      </dsp:nvSpPr>
      <dsp:spPr>
        <a:xfrm>
          <a:off x="0" y="1330460"/>
          <a:ext cx="6588732" cy="1209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2"/>
              </a:solidFill>
            </a:rPr>
            <a:t>2. Стоимость затрат на производство: производство, сборка и тестирование проекта, поддержание производственных мощностей, материально-техническое обеспечение, обучение персонала</a:t>
          </a:r>
          <a:endParaRPr lang="en-US" sz="1800" kern="1200" dirty="0">
            <a:solidFill>
              <a:schemeClr val="tx2"/>
            </a:solidFill>
          </a:endParaRPr>
        </a:p>
      </dsp:txBody>
      <dsp:txXfrm>
        <a:off x="1438697" y="1330460"/>
        <a:ext cx="5150034" cy="1209509"/>
      </dsp:txXfrm>
    </dsp:sp>
    <dsp:sp modelId="{BA799FAD-BFA2-447A-BD8D-1E52D59DF4D8}">
      <dsp:nvSpPr>
        <dsp:cNvPr id="0" name=""/>
        <dsp:cNvSpPr/>
      </dsp:nvSpPr>
      <dsp:spPr>
        <a:xfrm>
          <a:off x="120950" y="1451411"/>
          <a:ext cx="1317746" cy="9676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A809E-A9B5-437B-A480-C3C32BB892AC}">
      <dsp:nvSpPr>
        <dsp:cNvPr id="0" name=""/>
        <dsp:cNvSpPr/>
      </dsp:nvSpPr>
      <dsp:spPr>
        <a:xfrm>
          <a:off x="0" y="2660920"/>
          <a:ext cx="6588732" cy="1209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2"/>
              </a:solidFill>
            </a:rPr>
            <a:t>3. Стоимость затрат на строительство: производственные и административные помещения (строительство новых или реконструкция старых)</a:t>
          </a:r>
          <a:endParaRPr lang="en-US" sz="1800" kern="1200" dirty="0">
            <a:solidFill>
              <a:schemeClr val="tx2"/>
            </a:solidFill>
          </a:endParaRPr>
        </a:p>
      </dsp:txBody>
      <dsp:txXfrm>
        <a:off x="1438697" y="2660920"/>
        <a:ext cx="5150034" cy="1209509"/>
      </dsp:txXfrm>
    </dsp:sp>
    <dsp:sp modelId="{6EBA6F39-AA35-4587-9CE5-AACDBE171099}">
      <dsp:nvSpPr>
        <dsp:cNvPr id="0" name=""/>
        <dsp:cNvSpPr/>
      </dsp:nvSpPr>
      <dsp:spPr>
        <a:xfrm>
          <a:off x="120950" y="2781871"/>
          <a:ext cx="1317746" cy="9676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B0D63-4A8D-445A-B7B7-9AA9EE4486F8}">
      <dsp:nvSpPr>
        <dsp:cNvPr id="0" name=""/>
        <dsp:cNvSpPr/>
      </dsp:nvSpPr>
      <dsp:spPr>
        <a:xfrm>
          <a:off x="0" y="0"/>
          <a:ext cx="6588732" cy="18756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4. Стоимость текущих затрат: заработная плата, материалы и полуфабрикаты, транспортировка, управление информацией, контроль качества</a:t>
          </a:r>
          <a:endParaRPr lang="en-US" sz="2000" kern="1200" dirty="0"/>
        </a:p>
      </dsp:txBody>
      <dsp:txXfrm>
        <a:off x="1505314" y="0"/>
        <a:ext cx="5083417" cy="1875685"/>
      </dsp:txXfrm>
    </dsp:sp>
    <dsp:sp modelId="{FE83AC4C-A355-4138-B323-765009DE8849}">
      <dsp:nvSpPr>
        <dsp:cNvPr id="0" name=""/>
        <dsp:cNvSpPr/>
      </dsp:nvSpPr>
      <dsp:spPr>
        <a:xfrm>
          <a:off x="187568" y="187568"/>
          <a:ext cx="1317746" cy="15005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98C29-F222-4D12-9E1D-DC4C60EC4479}">
      <dsp:nvSpPr>
        <dsp:cNvPr id="0" name=""/>
        <dsp:cNvSpPr/>
      </dsp:nvSpPr>
      <dsp:spPr>
        <a:xfrm>
          <a:off x="0" y="2063254"/>
          <a:ext cx="6588732" cy="18756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/>
              </a:solidFill>
            </a:rPr>
            <a:t>5. Снятие с производства: затраты на переоборудование производственных мощностей, утилизация остатков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1505314" y="2063254"/>
        <a:ext cx="5083417" cy="1875685"/>
      </dsp:txXfrm>
    </dsp:sp>
    <dsp:sp modelId="{BA799FAD-BFA2-447A-BD8D-1E52D59DF4D8}">
      <dsp:nvSpPr>
        <dsp:cNvPr id="0" name=""/>
        <dsp:cNvSpPr/>
      </dsp:nvSpPr>
      <dsp:spPr>
        <a:xfrm>
          <a:off x="187568" y="2250822"/>
          <a:ext cx="1317746" cy="15005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0755A-A993-45A5-8D2A-0341707CC3A0}">
      <dsp:nvSpPr>
        <dsp:cNvPr id="0" name=""/>
        <dsp:cNvSpPr/>
      </dsp:nvSpPr>
      <dsp:spPr>
        <a:xfrm>
          <a:off x="2669854" y="2986079"/>
          <a:ext cx="109180" cy="1091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F6EB57-0599-4900-920C-131BBB084FE2}">
      <dsp:nvSpPr>
        <dsp:cNvPr id="0" name=""/>
        <dsp:cNvSpPr/>
      </dsp:nvSpPr>
      <dsp:spPr>
        <a:xfrm>
          <a:off x="2464048" y="3085152"/>
          <a:ext cx="109180" cy="109180"/>
        </a:xfrm>
        <a:prstGeom prst="ellipse">
          <a:avLst/>
        </a:prstGeom>
        <a:gradFill rotWithShape="0">
          <a:gsLst>
            <a:gs pos="0">
              <a:schemeClr val="accent4">
                <a:hueOff val="-405888"/>
                <a:satOff val="2445"/>
                <a:lumOff val="196"/>
                <a:alphaOff val="0"/>
                <a:shade val="51000"/>
                <a:satMod val="130000"/>
              </a:schemeClr>
            </a:gs>
            <a:gs pos="80000">
              <a:schemeClr val="accent4">
                <a:hueOff val="-405888"/>
                <a:satOff val="2445"/>
                <a:lumOff val="196"/>
                <a:alphaOff val="0"/>
                <a:shade val="93000"/>
                <a:satMod val="130000"/>
              </a:schemeClr>
            </a:gs>
            <a:gs pos="100000">
              <a:schemeClr val="accent4">
                <a:hueOff val="-405888"/>
                <a:satOff val="2445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05888"/>
              <a:satOff val="2445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75F012-FE39-44BE-9FAF-F99B3E758AC4}">
      <dsp:nvSpPr>
        <dsp:cNvPr id="0" name=""/>
        <dsp:cNvSpPr/>
      </dsp:nvSpPr>
      <dsp:spPr>
        <a:xfrm>
          <a:off x="2248416" y="3163408"/>
          <a:ext cx="109180" cy="109180"/>
        </a:xfrm>
        <a:prstGeom prst="ellipse">
          <a:avLst/>
        </a:prstGeom>
        <a:gradFill rotWithShape="0">
          <a:gsLst>
            <a:gs pos="0">
              <a:schemeClr val="accent4">
                <a:hueOff val="-811776"/>
                <a:satOff val="4891"/>
                <a:lumOff val="392"/>
                <a:alphaOff val="0"/>
                <a:shade val="51000"/>
                <a:satMod val="130000"/>
              </a:schemeClr>
            </a:gs>
            <a:gs pos="80000">
              <a:schemeClr val="accent4">
                <a:hueOff val="-811776"/>
                <a:satOff val="4891"/>
                <a:lumOff val="392"/>
                <a:alphaOff val="0"/>
                <a:shade val="93000"/>
                <a:satMod val="130000"/>
              </a:schemeClr>
            </a:gs>
            <a:gs pos="100000">
              <a:schemeClr val="accent4">
                <a:hueOff val="-811776"/>
                <a:satOff val="4891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811776"/>
              <a:satOff val="4891"/>
              <a:lumOff val="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473C74-376F-4E65-BB60-08B48112A363}">
      <dsp:nvSpPr>
        <dsp:cNvPr id="0" name=""/>
        <dsp:cNvSpPr/>
      </dsp:nvSpPr>
      <dsp:spPr>
        <a:xfrm>
          <a:off x="3657941" y="1839221"/>
          <a:ext cx="109180" cy="109180"/>
        </a:xfrm>
        <a:prstGeom prst="ellipse">
          <a:avLst/>
        </a:prstGeom>
        <a:gradFill rotWithShape="0">
          <a:gsLst>
            <a:gs pos="0">
              <a:schemeClr val="accent4">
                <a:hueOff val="-1217664"/>
                <a:satOff val="7336"/>
                <a:lumOff val="588"/>
                <a:alphaOff val="0"/>
                <a:shade val="51000"/>
                <a:satMod val="130000"/>
              </a:schemeClr>
            </a:gs>
            <a:gs pos="80000">
              <a:schemeClr val="accent4">
                <a:hueOff val="-1217664"/>
                <a:satOff val="7336"/>
                <a:lumOff val="588"/>
                <a:alphaOff val="0"/>
                <a:shade val="93000"/>
                <a:satMod val="130000"/>
              </a:schemeClr>
            </a:gs>
            <a:gs pos="100000">
              <a:schemeClr val="accent4">
                <a:hueOff val="-1217664"/>
                <a:satOff val="7336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217664"/>
              <a:satOff val="7336"/>
              <a:lumOff val="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798489-8A92-4900-8EB5-609F7C86FFD7}">
      <dsp:nvSpPr>
        <dsp:cNvPr id="0" name=""/>
        <dsp:cNvSpPr/>
      </dsp:nvSpPr>
      <dsp:spPr>
        <a:xfrm>
          <a:off x="3574964" y="2040837"/>
          <a:ext cx="109180" cy="109180"/>
        </a:xfrm>
        <a:prstGeom prst="ellipse">
          <a:avLst/>
        </a:prstGeom>
        <a:gradFill rotWithShape="0">
          <a:gsLst>
            <a:gs pos="0">
              <a:schemeClr val="accent4">
                <a:hueOff val="-1623553"/>
                <a:satOff val="9781"/>
                <a:lumOff val="784"/>
                <a:alphaOff val="0"/>
                <a:shade val="51000"/>
                <a:satMod val="130000"/>
              </a:schemeClr>
            </a:gs>
            <a:gs pos="80000">
              <a:schemeClr val="accent4">
                <a:hueOff val="-1623553"/>
                <a:satOff val="9781"/>
                <a:lumOff val="784"/>
                <a:alphaOff val="0"/>
                <a:shade val="93000"/>
                <a:satMod val="130000"/>
              </a:schemeClr>
            </a:gs>
            <a:gs pos="100000">
              <a:schemeClr val="accent4">
                <a:hueOff val="-1623553"/>
                <a:satOff val="9781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623553"/>
              <a:satOff val="9781"/>
              <a:lumOff val="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BF0B9B-72D7-4672-B7D1-A55D13DB7B32}">
      <dsp:nvSpPr>
        <dsp:cNvPr id="0" name=""/>
        <dsp:cNvSpPr/>
      </dsp:nvSpPr>
      <dsp:spPr>
        <a:xfrm>
          <a:off x="3516006" y="321514"/>
          <a:ext cx="109180" cy="109180"/>
        </a:xfrm>
        <a:prstGeom prst="ellipse">
          <a:avLst/>
        </a:prstGeom>
        <a:gradFill rotWithShape="0">
          <a:gsLst>
            <a:gs pos="0">
              <a:schemeClr val="accent4">
                <a:hueOff val="-2029441"/>
                <a:satOff val="12227"/>
                <a:lumOff val="980"/>
                <a:alphaOff val="0"/>
                <a:shade val="51000"/>
                <a:satMod val="130000"/>
              </a:schemeClr>
            </a:gs>
            <a:gs pos="80000">
              <a:schemeClr val="accent4">
                <a:hueOff val="-2029441"/>
                <a:satOff val="12227"/>
                <a:lumOff val="980"/>
                <a:alphaOff val="0"/>
                <a:shade val="93000"/>
                <a:satMod val="130000"/>
              </a:schemeClr>
            </a:gs>
            <a:gs pos="100000">
              <a:schemeClr val="accent4">
                <a:hueOff val="-2029441"/>
                <a:satOff val="12227"/>
                <a:lumOff val="98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029441"/>
              <a:satOff val="12227"/>
              <a:lumOff val="9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AD462E-73F0-42C6-BD29-19D483E55F4B}">
      <dsp:nvSpPr>
        <dsp:cNvPr id="0" name=""/>
        <dsp:cNvSpPr/>
      </dsp:nvSpPr>
      <dsp:spPr>
        <a:xfrm>
          <a:off x="3667767" y="225140"/>
          <a:ext cx="109180" cy="109180"/>
        </a:xfrm>
        <a:prstGeom prst="ellipse">
          <a:avLst/>
        </a:prstGeom>
        <a:gradFill rotWithShape="0">
          <a:gsLst>
            <a:gs pos="0">
              <a:schemeClr val="accent4">
                <a:hueOff val="-2435329"/>
                <a:satOff val="14672"/>
                <a:lumOff val="1176"/>
                <a:alphaOff val="0"/>
                <a:shade val="51000"/>
                <a:satMod val="130000"/>
              </a:schemeClr>
            </a:gs>
            <a:gs pos="80000">
              <a:schemeClr val="accent4">
                <a:hueOff val="-2435329"/>
                <a:satOff val="14672"/>
                <a:lumOff val="1176"/>
                <a:alphaOff val="0"/>
                <a:shade val="93000"/>
                <a:satMod val="130000"/>
              </a:schemeClr>
            </a:gs>
            <a:gs pos="100000">
              <a:schemeClr val="accent4">
                <a:hueOff val="-2435329"/>
                <a:satOff val="14672"/>
                <a:lumOff val="11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435329"/>
              <a:satOff val="14672"/>
              <a:lumOff val="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7F5FC-A248-4D11-8A85-454C0B6E3EA3}">
      <dsp:nvSpPr>
        <dsp:cNvPr id="0" name=""/>
        <dsp:cNvSpPr/>
      </dsp:nvSpPr>
      <dsp:spPr>
        <a:xfrm>
          <a:off x="3819529" y="128765"/>
          <a:ext cx="109180" cy="109180"/>
        </a:xfrm>
        <a:prstGeom prst="ellipse">
          <a:avLst/>
        </a:prstGeom>
        <a:gradFill rotWithShape="0">
          <a:gsLst>
            <a:gs pos="0">
              <a:schemeClr val="accent4">
                <a:hueOff val="-2841217"/>
                <a:satOff val="17118"/>
                <a:lumOff val="1372"/>
                <a:alphaOff val="0"/>
                <a:shade val="51000"/>
                <a:satMod val="130000"/>
              </a:schemeClr>
            </a:gs>
            <a:gs pos="80000">
              <a:schemeClr val="accent4">
                <a:hueOff val="-2841217"/>
                <a:satOff val="17118"/>
                <a:lumOff val="1372"/>
                <a:alphaOff val="0"/>
                <a:shade val="93000"/>
                <a:satMod val="130000"/>
              </a:schemeClr>
            </a:gs>
            <a:gs pos="100000">
              <a:schemeClr val="accent4">
                <a:hueOff val="-2841217"/>
                <a:satOff val="17118"/>
                <a:lumOff val="137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841217"/>
              <a:satOff val="17118"/>
              <a:lumOff val="13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C16654-7DB2-4AC8-98C1-6365F67D52E3}">
      <dsp:nvSpPr>
        <dsp:cNvPr id="0" name=""/>
        <dsp:cNvSpPr/>
      </dsp:nvSpPr>
      <dsp:spPr>
        <a:xfrm>
          <a:off x="3971290" y="225140"/>
          <a:ext cx="109180" cy="109180"/>
        </a:xfrm>
        <a:prstGeom prst="ellipse">
          <a:avLst/>
        </a:prstGeom>
        <a:gradFill rotWithShape="0">
          <a:gsLst>
            <a:gs pos="0">
              <a:schemeClr val="accent4">
                <a:hueOff val="-3247105"/>
                <a:satOff val="19563"/>
                <a:lumOff val="1568"/>
                <a:alphaOff val="0"/>
                <a:shade val="51000"/>
                <a:satMod val="130000"/>
              </a:schemeClr>
            </a:gs>
            <a:gs pos="80000">
              <a:schemeClr val="accent4">
                <a:hueOff val="-3247105"/>
                <a:satOff val="19563"/>
                <a:lumOff val="1568"/>
                <a:alphaOff val="0"/>
                <a:shade val="93000"/>
                <a:satMod val="130000"/>
              </a:schemeClr>
            </a:gs>
            <a:gs pos="100000">
              <a:schemeClr val="accent4">
                <a:hueOff val="-3247105"/>
                <a:satOff val="19563"/>
                <a:lumOff val="156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247105"/>
              <a:satOff val="19563"/>
              <a:lumOff val="15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0DE4F7-3F62-4EF6-9604-9562FFCEA884}">
      <dsp:nvSpPr>
        <dsp:cNvPr id="0" name=""/>
        <dsp:cNvSpPr/>
      </dsp:nvSpPr>
      <dsp:spPr>
        <a:xfrm>
          <a:off x="4123051" y="321514"/>
          <a:ext cx="109180" cy="109180"/>
        </a:xfrm>
        <a:prstGeom prst="ellipse">
          <a:avLst/>
        </a:prstGeom>
        <a:gradFill rotWithShape="0">
          <a:gsLst>
            <a:gs pos="0">
              <a:schemeClr val="accent4">
                <a:hueOff val="-3652993"/>
                <a:satOff val="22008"/>
                <a:lumOff val="1764"/>
                <a:alphaOff val="0"/>
                <a:shade val="51000"/>
                <a:satMod val="130000"/>
              </a:schemeClr>
            </a:gs>
            <a:gs pos="80000">
              <a:schemeClr val="accent4">
                <a:hueOff val="-3652993"/>
                <a:satOff val="22008"/>
                <a:lumOff val="1764"/>
                <a:alphaOff val="0"/>
                <a:shade val="93000"/>
                <a:satMod val="130000"/>
              </a:schemeClr>
            </a:gs>
            <a:gs pos="100000">
              <a:schemeClr val="accent4">
                <a:hueOff val="-3652993"/>
                <a:satOff val="22008"/>
                <a:lumOff val="176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652993"/>
              <a:satOff val="22008"/>
              <a:lumOff val="17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3F6DA-7F86-404C-8BE4-C3A7B91A6C91}">
      <dsp:nvSpPr>
        <dsp:cNvPr id="0" name=""/>
        <dsp:cNvSpPr/>
      </dsp:nvSpPr>
      <dsp:spPr>
        <a:xfrm>
          <a:off x="3819529" y="331923"/>
          <a:ext cx="109180" cy="109180"/>
        </a:xfrm>
        <a:prstGeom prst="ellipse">
          <a:avLst/>
        </a:prstGeom>
        <a:gradFill rotWithShape="0">
          <a:gsLst>
            <a:gs pos="0">
              <a:schemeClr val="accent4">
                <a:hueOff val="-4058882"/>
                <a:satOff val="24454"/>
                <a:lumOff val="1960"/>
                <a:alphaOff val="0"/>
                <a:shade val="51000"/>
                <a:satMod val="130000"/>
              </a:schemeClr>
            </a:gs>
            <a:gs pos="80000">
              <a:schemeClr val="accent4">
                <a:hueOff val="-4058882"/>
                <a:satOff val="24454"/>
                <a:lumOff val="1960"/>
                <a:alphaOff val="0"/>
                <a:shade val="93000"/>
                <a:satMod val="130000"/>
              </a:schemeClr>
            </a:gs>
            <a:gs pos="100000">
              <a:schemeClr val="accent4">
                <a:hueOff val="-4058882"/>
                <a:satOff val="24454"/>
                <a:lumOff val="19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058882"/>
              <a:satOff val="24454"/>
              <a:lumOff val="19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B35F9-3026-4398-9174-B21E1907CC6E}">
      <dsp:nvSpPr>
        <dsp:cNvPr id="0" name=""/>
        <dsp:cNvSpPr/>
      </dsp:nvSpPr>
      <dsp:spPr>
        <a:xfrm>
          <a:off x="3819529" y="535466"/>
          <a:ext cx="109180" cy="109180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C8982-6371-4D27-9C04-306EDD370BA9}">
      <dsp:nvSpPr>
        <dsp:cNvPr id="0" name=""/>
        <dsp:cNvSpPr/>
      </dsp:nvSpPr>
      <dsp:spPr>
        <a:xfrm>
          <a:off x="1716159" y="3395714"/>
          <a:ext cx="2355031" cy="6314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48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планы счетов управленческого учета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6984" y="3426539"/>
        <a:ext cx="2293381" cy="569796"/>
      </dsp:txXfrm>
    </dsp:sp>
    <dsp:sp modelId="{D1FAFCB0-350B-482F-8C6E-CA2C1298CB88}">
      <dsp:nvSpPr>
        <dsp:cNvPr id="0" name=""/>
        <dsp:cNvSpPr/>
      </dsp:nvSpPr>
      <dsp:spPr>
        <a:xfrm>
          <a:off x="1063258" y="2776603"/>
          <a:ext cx="1091808" cy="10917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6FABDA3-249D-4EE5-85EC-20CDDEF04B55}">
      <dsp:nvSpPr>
        <dsp:cNvPr id="0" name=""/>
        <dsp:cNvSpPr/>
      </dsp:nvSpPr>
      <dsp:spPr>
        <a:xfrm>
          <a:off x="3231044" y="2575759"/>
          <a:ext cx="2355031" cy="631446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48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международные бухгалтерские планы счетов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1869" y="2606584"/>
        <a:ext cx="2293381" cy="569796"/>
      </dsp:txXfrm>
    </dsp:sp>
    <dsp:sp modelId="{8A130901-81F9-439C-88A5-E6787CC39EA2}">
      <dsp:nvSpPr>
        <dsp:cNvPr id="0" name=""/>
        <dsp:cNvSpPr/>
      </dsp:nvSpPr>
      <dsp:spPr>
        <a:xfrm>
          <a:off x="2578142" y="1956648"/>
          <a:ext cx="1091808" cy="10917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196CB22-35D7-4811-9A0F-980447198578}">
      <dsp:nvSpPr>
        <dsp:cNvPr id="0" name=""/>
        <dsp:cNvSpPr/>
      </dsp:nvSpPr>
      <dsp:spPr>
        <a:xfrm>
          <a:off x="3926526" y="1332141"/>
          <a:ext cx="2355031" cy="631446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48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российские бухгалтерские планы счетов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57351" y="1362966"/>
        <a:ext cx="2293381" cy="569796"/>
      </dsp:txXfrm>
    </dsp:sp>
    <dsp:sp modelId="{6C36E080-30FD-42F2-97F8-4DD8E85F7228}">
      <dsp:nvSpPr>
        <dsp:cNvPr id="0" name=""/>
        <dsp:cNvSpPr/>
      </dsp:nvSpPr>
      <dsp:spPr>
        <a:xfrm>
          <a:off x="3273624" y="713030"/>
          <a:ext cx="1091808" cy="10917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B0D63-4A8D-445A-B7B7-9AA9EE4486F8}">
      <dsp:nvSpPr>
        <dsp:cNvPr id="0" name=""/>
        <dsp:cNvSpPr/>
      </dsp:nvSpPr>
      <dsp:spPr>
        <a:xfrm>
          <a:off x="0" y="28999"/>
          <a:ext cx="7884876" cy="1163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технологический аудит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– проверка технологических процессов, методов, приемов и процедур, используемых в организации, с целью оценки их производительности и эффективности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3346" y="28999"/>
        <a:ext cx="6191529" cy="1163711"/>
      </dsp:txXfrm>
    </dsp:sp>
    <dsp:sp modelId="{FE83AC4C-A355-4138-B323-765009DE8849}">
      <dsp:nvSpPr>
        <dsp:cNvPr id="0" name=""/>
        <dsp:cNvSpPr/>
      </dsp:nvSpPr>
      <dsp:spPr>
        <a:xfrm>
          <a:off x="116371" y="116371"/>
          <a:ext cx="1576975" cy="9309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98C29-F222-4D12-9E1D-DC4C60EC4479}">
      <dsp:nvSpPr>
        <dsp:cNvPr id="0" name=""/>
        <dsp:cNvSpPr/>
      </dsp:nvSpPr>
      <dsp:spPr>
        <a:xfrm>
          <a:off x="0" y="1280083"/>
          <a:ext cx="7884876" cy="1163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ценовой аудит</a:t>
          </a:r>
          <a:r>
            <a:rPr lang="ru-R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– это проверка обоснованности установления цены на инвестиционные проекты, реализуемые государственными и частными организациями</a:t>
          </a:r>
          <a:endParaRPr lang="en-US" sz="16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3346" y="1280083"/>
        <a:ext cx="6191529" cy="1163711"/>
      </dsp:txXfrm>
    </dsp:sp>
    <dsp:sp modelId="{BA799FAD-BFA2-447A-BD8D-1E52D59DF4D8}">
      <dsp:nvSpPr>
        <dsp:cNvPr id="0" name=""/>
        <dsp:cNvSpPr/>
      </dsp:nvSpPr>
      <dsp:spPr>
        <a:xfrm>
          <a:off x="116371" y="1396454"/>
          <a:ext cx="1576975" cy="9309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A809E-A9B5-437B-A480-C3C32BB892AC}">
      <dsp:nvSpPr>
        <dsp:cNvPr id="0" name=""/>
        <dsp:cNvSpPr/>
      </dsp:nvSpPr>
      <dsp:spPr>
        <a:xfrm>
          <a:off x="0" y="2560166"/>
          <a:ext cx="7884876" cy="1163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управленческий аудит</a:t>
          </a:r>
          <a:r>
            <a:rPr lang="ru-R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– это проверка и совершенствование организации и управления предприятием, качественных сторон производственной деятельности, оценка эффективности производства и финансовых вложений, производительности, рациональности использования средств, их экономии</a:t>
          </a:r>
          <a:endParaRPr lang="en-US" sz="16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3346" y="2560166"/>
        <a:ext cx="6191529" cy="1163711"/>
      </dsp:txXfrm>
    </dsp:sp>
    <dsp:sp modelId="{6EBA6F39-AA35-4587-9CE5-AACDBE171099}">
      <dsp:nvSpPr>
        <dsp:cNvPr id="0" name=""/>
        <dsp:cNvSpPr/>
      </dsp:nvSpPr>
      <dsp:spPr>
        <a:xfrm>
          <a:off x="116371" y="2676537"/>
          <a:ext cx="1576975" cy="9309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B0D63-4A8D-445A-B7B7-9AA9EE4486F8}">
      <dsp:nvSpPr>
        <dsp:cNvPr id="0" name=""/>
        <dsp:cNvSpPr/>
      </dsp:nvSpPr>
      <dsp:spPr>
        <a:xfrm>
          <a:off x="0" y="49248"/>
          <a:ext cx="7992888" cy="1231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/>
            <a:t>методика освоенного объема</a:t>
          </a:r>
          <a:r>
            <a:rPr lang="ru-RU" sz="1800" b="1" kern="1200" dirty="0"/>
            <a:t> </a:t>
          </a:r>
          <a:r>
            <a:rPr lang="ru-RU" sz="1800" kern="1200" dirty="0"/>
            <a:t>(</a:t>
          </a:r>
          <a:r>
            <a:rPr lang="ru-RU" sz="1800" i="1" kern="1200" dirty="0" err="1"/>
            <a:t>Earned</a:t>
          </a:r>
          <a:r>
            <a:rPr lang="ru-RU" sz="1800" kern="1200" dirty="0"/>
            <a:t> </a:t>
          </a:r>
          <a:r>
            <a:rPr lang="ru-RU" sz="1800" i="1" kern="1200" dirty="0" err="1"/>
            <a:t>Value</a:t>
          </a:r>
          <a:r>
            <a:rPr lang="ru-RU" sz="1800" kern="1200" dirty="0"/>
            <a:t> </a:t>
          </a:r>
          <a:r>
            <a:rPr lang="ru-RU" sz="1800" i="1" kern="1200" dirty="0" err="1"/>
            <a:t>Management</a:t>
          </a:r>
          <a:r>
            <a:rPr lang="ru-RU" sz="1800" kern="1200" dirty="0"/>
            <a:t>) – используется для измерения и контроля эффективности выполнения проектов</a:t>
          </a:r>
          <a:endParaRPr lang="en-US" sz="1800" kern="1200" dirty="0"/>
        </a:p>
      </dsp:txBody>
      <dsp:txXfrm>
        <a:off x="1721699" y="49248"/>
        <a:ext cx="6271188" cy="1231219"/>
      </dsp:txXfrm>
    </dsp:sp>
    <dsp:sp modelId="{FE83AC4C-A355-4138-B323-765009DE8849}">
      <dsp:nvSpPr>
        <dsp:cNvPr id="0" name=""/>
        <dsp:cNvSpPr/>
      </dsp:nvSpPr>
      <dsp:spPr>
        <a:xfrm>
          <a:off x="123121" y="123121"/>
          <a:ext cx="1598577" cy="9849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98C29-F222-4D12-9E1D-DC4C60EC4479}">
      <dsp:nvSpPr>
        <dsp:cNvPr id="0" name=""/>
        <dsp:cNvSpPr/>
      </dsp:nvSpPr>
      <dsp:spPr>
        <a:xfrm>
          <a:off x="0" y="1354341"/>
          <a:ext cx="7992888" cy="1231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стоимости проекта включает: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мониторинг стоимостных показателей реализации проекта с целью обнаружения отклонений от бюджета;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управление изменениями в бюджете с целью обеспечения выполнения бюджета; </a:t>
          </a:r>
          <a:endParaRPr lang="en-US" sz="16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1699" y="1354341"/>
        <a:ext cx="6271188" cy="1231219"/>
      </dsp:txXfrm>
    </dsp:sp>
    <dsp:sp modelId="{BA799FAD-BFA2-447A-BD8D-1E52D59DF4D8}">
      <dsp:nvSpPr>
        <dsp:cNvPr id="0" name=""/>
        <dsp:cNvSpPr/>
      </dsp:nvSpPr>
      <dsp:spPr>
        <a:xfrm>
          <a:off x="123121" y="1477463"/>
          <a:ext cx="1598577" cy="9849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A809E-A9B5-437B-A480-C3C32BB892AC}">
      <dsp:nvSpPr>
        <dsp:cNvPr id="0" name=""/>
        <dsp:cNvSpPr/>
      </dsp:nvSpPr>
      <dsp:spPr>
        <a:xfrm>
          <a:off x="0" y="2708682"/>
          <a:ext cx="7992888" cy="1231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предотвращение ранее запланированных ошибочных решений;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информирование всех заинтересованных лиц о ходе выполнения проекта с точки зрения соблюдения бюджета. </a:t>
          </a:r>
          <a:endParaRPr lang="en-US" sz="16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1699" y="2708682"/>
        <a:ext cx="6271188" cy="1231219"/>
      </dsp:txXfrm>
    </dsp:sp>
    <dsp:sp modelId="{6EBA6F39-AA35-4587-9CE5-AACDBE171099}">
      <dsp:nvSpPr>
        <dsp:cNvPr id="0" name=""/>
        <dsp:cNvSpPr/>
      </dsp:nvSpPr>
      <dsp:spPr>
        <a:xfrm>
          <a:off x="123121" y="2831804"/>
          <a:ext cx="1598577" cy="9849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139D1-797D-4433-994D-C3676FBABEF2}">
      <dsp:nvSpPr>
        <dsp:cNvPr id="0" name=""/>
        <dsp:cNvSpPr/>
      </dsp:nvSpPr>
      <dsp:spPr>
        <a:xfrm>
          <a:off x="214788" y="1440480"/>
          <a:ext cx="3212095" cy="1159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Задача стоимостного инжиниринга </a:t>
          </a:r>
          <a:r>
            <a:rPr lang="ru-RU" sz="1800" kern="1200" dirty="0">
              <a:solidFill>
                <a:schemeClr val="tx2"/>
              </a:solidFill>
            </a:rPr>
            <a:t>– </a:t>
          </a:r>
          <a:endParaRPr lang="ru-RU" sz="1800" b="1" kern="1200" dirty="0">
            <a:solidFill>
              <a:schemeClr val="tx2"/>
            </a:solidFill>
            <a:latin typeface="Monotype Corsiva" pitchFamily="66" charset="0"/>
          </a:endParaRPr>
        </a:p>
      </dsp:txBody>
      <dsp:txXfrm>
        <a:off x="214788" y="1440480"/>
        <a:ext cx="3212095" cy="1159769"/>
      </dsp:txXfrm>
    </dsp:sp>
    <dsp:sp modelId="{1750C67F-AB10-440E-B7D7-83572FC74092}">
      <dsp:nvSpPr>
        <dsp:cNvPr id="0" name=""/>
        <dsp:cNvSpPr/>
      </dsp:nvSpPr>
      <dsp:spPr>
        <a:xfrm>
          <a:off x="211138" y="1169160"/>
          <a:ext cx="255507" cy="25550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D0E96A-A08D-47E9-BC24-3521BBBA3160}">
      <dsp:nvSpPr>
        <dsp:cNvPr id="0" name=""/>
        <dsp:cNvSpPr/>
      </dsp:nvSpPr>
      <dsp:spPr>
        <a:xfrm>
          <a:off x="389993" y="811449"/>
          <a:ext cx="255507" cy="255507"/>
        </a:xfrm>
        <a:prstGeom prst="ellipse">
          <a:avLst/>
        </a:prstGeom>
        <a:gradFill rotWithShape="0">
          <a:gsLst>
            <a:gs pos="0">
              <a:schemeClr val="accent4">
                <a:hueOff val="-248043"/>
                <a:satOff val="1494"/>
                <a:lumOff val="120"/>
                <a:alphaOff val="0"/>
                <a:shade val="51000"/>
                <a:satMod val="130000"/>
              </a:schemeClr>
            </a:gs>
            <a:gs pos="80000">
              <a:schemeClr val="accent4">
                <a:hueOff val="-248043"/>
                <a:satOff val="1494"/>
                <a:lumOff val="120"/>
                <a:alphaOff val="0"/>
                <a:shade val="93000"/>
                <a:satMod val="130000"/>
              </a:schemeClr>
            </a:gs>
            <a:gs pos="100000">
              <a:schemeClr val="accent4">
                <a:hueOff val="-248043"/>
                <a:satOff val="1494"/>
                <a:lumOff val="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BC7C1D-AC44-482A-884E-1A00A8BE9E61}">
      <dsp:nvSpPr>
        <dsp:cNvPr id="0" name=""/>
        <dsp:cNvSpPr/>
      </dsp:nvSpPr>
      <dsp:spPr>
        <a:xfrm>
          <a:off x="819246" y="882991"/>
          <a:ext cx="401511" cy="401511"/>
        </a:xfrm>
        <a:prstGeom prst="ellipse">
          <a:avLst/>
        </a:prstGeom>
        <a:gradFill rotWithShape="0">
          <a:gsLst>
            <a:gs pos="0">
              <a:schemeClr val="accent4">
                <a:hueOff val="-496086"/>
                <a:satOff val="2989"/>
                <a:lumOff val="240"/>
                <a:alphaOff val="0"/>
                <a:shade val="51000"/>
                <a:satMod val="130000"/>
              </a:schemeClr>
            </a:gs>
            <a:gs pos="80000">
              <a:schemeClr val="accent4">
                <a:hueOff val="-496086"/>
                <a:satOff val="2989"/>
                <a:lumOff val="240"/>
                <a:alphaOff val="0"/>
                <a:shade val="93000"/>
                <a:satMod val="130000"/>
              </a:schemeClr>
            </a:gs>
            <a:gs pos="100000">
              <a:schemeClr val="accent4">
                <a:hueOff val="-496086"/>
                <a:satOff val="2989"/>
                <a:lumOff val="2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1BC56B-EECA-43EC-A164-6DFC8E820F04}">
      <dsp:nvSpPr>
        <dsp:cNvPr id="0" name=""/>
        <dsp:cNvSpPr/>
      </dsp:nvSpPr>
      <dsp:spPr>
        <a:xfrm>
          <a:off x="1176957" y="489509"/>
          <a:ext cx="255507" cy="255507"/>
        </a:xfrm>
        <a:prstGeom prst="ellipse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FA2F3-D280-4461-A5B4-D4C238B19B7C}">
      <dsp:nvSpPr>
        <dsp:cNvPr id="0" name=""/>
        <dsp:cNvSpPr/>
      </dsp:nvSpPr>
      <dsp:spPr>
        <a:xfrm>
          <a:off x="1641980" y="346425"/>
          <a:ext cx="255507" cy="255507"/>
        </a:xfrm>
        <a:prstGeom prst="ellipse">
          <a:avLst/>
        </a:prstGeom>
        <a:gradFill rotWithShape="0">
          <a:gsLst>
            <a:gs pos="0">
              <a:schemeClr val="accent4">
                <a:hueOff val="-992171"/>
                <a:satOff val="5978"/>
                <a:lumOff val="479"/>
                <a:alphaOff val="0"/>
                <a:shade val="51000"/>
                <a:satMod val="130000"/>
              </a:schemeClr>
            </a:gs>
            <a:gs pos="80000">
              <a:schemeClr val="accent4">
                <a:hueOff val="-992171"/>
                <a:satOff val="5978"/>
                <a:lumOff val="479"/>
                <a:alphaOff val="0"/>
                <a:shade val="93000"/>
                <a:satMod val="130000"/>
              </a:schemeClr>
            </a:gs>
            <a:gs pos="100000">
              <a:schemeClr val="accent4">
                <a:hueOff val="-992171"/>
                <a:satOff val="5978"/>
                <a:lumOff val="4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F7A30-D0DF-430A-863B-19EEC731B1E9}">
      <dsp:nvSpPr>
        <dsp:cNvPr id="0" name=""/>
        <dsp:cNvSpPr/>
      </dsp:nvSpPr>
      <dsp:spPr>
        <a:xfrm>
          <a:off x="2214317" y="596823"/>
          <a:ext cx="255507" cy="255507"/>
        </a:xfrm>
        <a:prstGeom prst="ellipse">
          <a:avLst/>
        </a:prstGeom>
        <a:gradFill rotWithShape="0">
          <a:gsLst>
            <a:gs pos="0">
              <a:schemeClr val="accent4">
                <a:hueOff val="-1240214"/>
                <a:satOff val="7472"/>
                <a:lumOff val="599"/>
                <a:alphaOff val="0"/>
                <a:shade val="51000"/>
                <a:satMod val="130000"/>
              </a:schemeClr>
            </a:gs>
            <a:gs pos="80000">
              <a:schemeClr val="accent4">
                <a:hueOff val="-1240214"/>
                <a:satOff val="7472"/>
                <a:lumOff val="599"/>
                <a:alphaOff val="0"/>
                <a:shade val="93000"/>
                <a:satMod val="130000"/>
              </a:schemeClr>
            </a:gs>
            <a:gs pos="100000">
              <a:schemeClr val="accent4">
                <a:hueOff val="-1240214"/>
                <a:satOff val="7472"/>
                <a:lumOff val="5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90F85-0187-49D9-A3A2-A1331A8B87A2}">
      <dsp:nvSpPr>
        <dsp:cNvPr id="0" name=""/>
        <dsp:cNvSpPr/>
      </dsp:nvSpPr>
      <dsp:spPr>
        <a:xfrm>
          <a:off x="2572028" y="775678"/>
          <a:ext cx="401511" cy="401511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4150F0-C710-49D1-A6D4-1F53B54C6DEF}">
      <dsp:nvSpPr>
        <dsp:cNvPr id="0" name=""/>
        <dsp:cNvSpPr/>
      </dsp:nvSpPr>
      <dsp:spPr>
        <a:xfrm>
          <a:off x="3072823" y="1169160"/>
          <a:ext cx="255507" cy="255507"/>
        </a:xfrm>
        <a:prstGeom prst="ellipse">
          <a:avLst/>
        </a:prstGeom>
        <a:gradFill rotWithShape="0">
          <a:gsLst>
            <a:gs pos="0">
              <a:schemeClr val="accent4">
                <a:hueOff val="-1736299"/>
                <a:satOff val="10461"/>
                <a:lumOff val="838"/>
                <a:alphaOff val="0"/>
                <a:shade val="51000"/>
                <a:satMod val="130000"/>
              </a:schemeClr>
            </a:gs>
            <a:gs pos="80000">
              <a:schemeClr val="accent4">
                <a:hueOff val="-1736299"/>
                <a:satOff val="10461"/>
                <a:lumOff val="838"/>
                <a:alphaOff val="0"/>
                <a:shade val="93000"/>
                <a:satMod val="130000"/>
              </a:schemeClr>
            </a:gs>
            <a:gs pos="100000">
              <a:schemeClr val="accent4">
                <a:hueOff val="-1736299"/>
                <a:satOff val="10461"/>
                <a:lumOff val="8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59ECDF-AB34-41D7-93CF-C237A51132FA}">
      <dsp:nvSpPr>
        <dsp:cNvPr id="0" name=""/>
        <dsp:cNvSpPr/>
      </dsp:nvSpPr>
      <dsp:spPr>
        <a:xfrm>
          <a:off x="3287449" y="1562641"/>
          <a:ext cx="255507" cy="255507"/>
        </a:xfrm>
        <a:prstGeom prst="ellipse">
          <a:avLst/>
        </a:prstGeom>
        <a:gradFill rotWithShape="0">
          <a:gsLst>
            <a:gs pos="0">
              <a:schemeClr val="accent4">
                <a:hueOff val="-1984342"/>
                <a:satOff val="11955"/>
                <a:lumOff val="958"/>
                <a:alphaOff val="0"/>
                <a:shade val="51000"/>
                <a:satMod val="130000"/>
              </a:schemeClr>
            </a:gs>
            <a:gs pos="80000">
              <a:schemeClr val="accent4">
                <a:hueOff val="-1984342"/>
                <a:satOff val="11955"/>
                <a:lumOff val="958"/>
                <a:alphaOff val="0"/>
                <a:shade val="93000"/>
                <a:satMod val="130000"/>
              </a:schemeClr>
            </a:gs>
            <a:gs pos="100000">
              <a:schemeClr val="accent4">
                <a:hueOff val="-1984342"/>
                <a:satOff val="11955"/>
                <a:lumOff val="9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5AE3D-7D84-49D6-B273-5465B03F5842}">
      <dsp:nvSpPr>
        <dsp:cNvPr id="0" name=""/>
        <dsp:cNvSpPr/>
      </dsp:nvSpPr>
      <dsp:spPr>
        <a:xfrm>
          <a:off x="1427354" y="811449"/>
          <a:ext cx="657019" cy="657019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E70C01-6F58-4CB5-ACFF-2C82684910E5}">
      <dsp:nvSpPr>
        <dsp:cNvPr id="0" name=""/>
        <dsp:cNvSpPr/>
      </dsp:nvSpPr>
      <dsp:spPr>
        <a:xfrm>
          <a:off x="32282" y="2170749"/>
          <a:ext cx="255507" cy="255507"/>
        </a:xfrm>
        <a:prstGeom prst="ellipse">
          <a:avLst/>
        </a:prstGeom>
        <a:gradFill rotWithShape="0">
          <a:gsLst>
            <a:gs pos="0">
              <a:schemeClr val="accent4">
                <a:hueOff val="-2480428"/>
                <a:satOff val="14944"/>
                <a:lumOff val="1198"/>
                <a:alphaOff val="0"/>
                <a:shade val="51000"/>
                <a:satMod val="130000"/>
              </a:schemeClr>
            </a:gs>
            <a:gs pos="80000">
              <a:schemeClr val="accent4">
                <a:hueOff val="-2480428"/>
                <a:satOff val="14944"/>
                <a:lumOff val="1198"/>
                <a:alphaOff val="0"/>
                <a:shade val="93000"/>
                <a:satMod val="130000"/>
              </a:schemeClr>
            </a:gs>
            <a:gs pos="100000">
              <a:schemeClr val="accent4">
                <a:hueOff val="-2480428"/>
                <a:satOff val="14944"/>
                <a:lumOff val="11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361C18-1BC4-4562-BD87-9A26FE0762B0}">
      <dsp:nvSpPr>
        <dsp:cNvPr id="0" name=""/>
        <dsp:cNvSpPr/>
      </dsp:nvSpPr>
      <dsp:spPr>
        <a:xfrm>
          <a:off x="246909" y="2492689"/>
          <a:ext cx="401511" cy="401511"/>
        </a:xfrm>
        <a:prstGeom prst="ellipse">
          <a:avLst/>
        </a:prstGeom>
        <a:gradFill rotWithShape="0">
          <a:gsLst>
            <a:gs pos="0">
              <a:schemeClr val="accent4">
                <a:hueOff val="-2728470"/>
                <a:satOff val="16438"/>
                <a:lumOff val="1318"/>
                <a:alphaOff val="0"/>
                <a:shade val="51000"/>
                <a:satMod val="130000"/>
              </a:schemeClr>
            </a:gs>
            <a:gs pos="80000">
              <a:schemeClr val="accent4">
                <a:hueOff val="-2728470"/>
                <a:satOff val="16438"/>
                <a:lumOff val="131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28470"/>
                <a:satOff val="16438"/>
                <a:lumOff val="13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2AC096-C899-46DD-810C-7048C6510F67}">
      <dsp:nvSpPr>
        <dsp:cNvPr id="0" name=""/>
        <dsp:cNvSpPr/>
      </dsp:nvSpPr>
      <dsp:spPr>
        <a:xfrm>
          <a:off x="783475" y="2778857"/>
          <a:ext cx="584017" cy="584017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E23A40-D6A6-4CD7-89EA-B0F9E770CC70}">
      <dsp:nvSpPr>
        <dsp:cNvPr id="0" name=""/>
        <dsp:cNvSpPr/>
      </dsp:nvSpPr>
      <dsp:spPr>
        <a:xfrm>
          <a:off x="1534667" y="3243881"/>
          <a:ext cx="255507" cy="255507"/>
        </a:xfrm>
        <a:prstGeom prst="ellipse">
          <a:avLst/>
        </a:prstGeom>
        <a:gradFill rotWithShape="0">
          <a:gsLst>
            <a:gs pos="0">
              <a:schemeClr val="accent4">
                <a:hueOff val="-3224556"/>
                <a:satOff val="19427"/>
                <a:lumOff val="1557"/>
                <a:alphaOff val="0"/>
                <a:shade val="51000"/>
                <a:satMod val="130000"/>
              </a:schemeClr>
            </a:gs>
            <a:gs pos="80000">
              <a:schemeClr val="accent4">
                <a:hueOff val="-3224556"/>
                <a:satOff val="19427"/>
                <a:lumOff val="1557"/>
                <a:alphaOff val="0"/>
                <a:shade val="93000"/>
                <a:satMod val="130000"/>
              </a:schemeClr>
            </a:gs>
            <a:gs pos="100000">
              <a:schemeClr val="accent4">
                <a:hueOff val="-3224556"/>
                <a:satOff val="19427"/>
                <a:lumOff val="15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81FB43-1DA4-4371-9B3A-8C98A6AE547D}">
      <dsp:nvSpPr>
        <dsp:cNvPr id="0" name=""/>
        <dsp:cNvSpPr/>
      </dsp:nvSpPr>
      <dsp:spPr>
        <a:xfrm>
          <a:off x="1677751" y="2778857"/>
          <a:ext cx="401511" cy="401511"/>
        </a:xfrm>
        <a:prstGeom prst="ellipse">
          <a:avLst/>
        </a:prstGeom>
        <a:gradFill rotWithShape="0">
          <a:gsLst>
            <a:gs pos="0">
              <a:schemeClr val="accent4">
                <a:hueOff val="-3472599"/>
                <a:satOff val="20921"/>
                <a:lumOff val="1677"/>
                <a:alphaOff val="0"/>
                <a:shade val="51000"/>
                <a:satMod val="130000"/>
              </a:schemeClr>
            </a:gs>
            <a:gs pos="80000">
              <a:schemeClr val="accent4">
                <a:hueOff val="-3472599"/>
                <a:satOff val="20921"/>
                <a:lumOff val="1677"/>
                <a:alphaOff val="0"/>
                <a:shade val="93000"/>
                <a:satMod val="130000"/>
              </a:schemeClr>
            </a:gs>
            <a:gs pos="100000">
              <a:schemeClr val="accent4">
                <a:hueOff val="-3472599"/>
                <a:satOff val="20921"/>
                <a:lumOff val="16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B4EE7F-A2B1-4CAA-B1B8-8EDF8FE62D17}">
      <dsp:nvSpPr>
        <dsp:cNvPr id="0" name=""/>
        <dsp:cNvSpPr/>
      </dsp:nvSpPr>
      <dsp:spPr>
        <a:xfrm>
          <a:off x="2035462" y="3279652"/>
          <a:ext cx="255507" cy="255507"/>
        </a:xfrm>
        <a:prstGeom prst="ellipse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7422A1-B450-4133-861F-9AFBBB1D6325}">
      <dsp:nvSpPr>
        <dsp:cNvPr id="0" name=""/>
        <dsp:cNvSpPr/>
      </dsp:nvSpPr>
      <dsp:spPr>
        <a:xfrm>
          <a:off x="2357402" y="2707315"/>
          <a:ext cx="584017" cy="584017"/>
        </a:xfrm>
        <a:prstGeom prst="ellipse">
          <a:avLst/>
        </a:prstGeom>
        <a:gradFill rotWithShape="0">
          <a:gsLst>
            <a:gs pos="0">
              <a:schemeClr val="accent4">
                <a:hueOff val="-3968684"/>
                <a:satOff val="23910"/>
                <a:lumOff val="1916"/>
                <a:alphaOff val="0"/>
                <a:shade val="51000"/>
                <a:satMod val="130000"/>
              </a:schemeClr>
            </a:gs>
            <a:gs pos="80000">
              <a:schemeClr val="accent4">
                <a:hueOff val="-3968684"/>
                <a:satOff val="23910"/>
                <a:lumOff val="1916"/>
                <a:alphaOff val="0"/>
                <a:shade val="93000"/>
                <a:satMod val="130000"/>
              </a:schemeClr>
            </a:gs>
            <a:gs pos="100000">
              <a:schemeClr val="accent4">
                <a:hueOff val="-3968684"/>
                <a:satOff val="23910"/>
                <a:lumOff val="19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339284-9E0A-4437-83BE-3D8EE3FF1A2B}">
      <dsp:nvSpPr>
        <dsp:cNvPr id="0" name=""/>
        <dsp:cNvSpPr/>
      </dsp:nvSpPr>
      <dsp:spPr>
        <a:xfrm>
          <a:off x="3144365" y="2564231"/>
          <a:ext cx="401511" cy="401511"/>
        </a:xfrm>
        <a:prstGeom prst="ellipse">
          <a:avLst/>
        </a:prstGeom>
        <a:gradFill rotWithShape="0">
          <a:gsLst>
            <a:gs pos="0">
              <a:schemeClr val="accent4">
                <a:hueOff val="-4216727"/>
                <a:satOff val="25405"/>
                <a:lumOff val="2036"/>
                <a:alphaOff val="0"/>
                <a:shade val="51000"/>
                <a:satMod val="130000"/>
              </a:schemeClr>
            </a:gs>
            <a:gs pos="80000">
              <a:schemeClr val="accent4">
                <a:hueOff val="-4216727"/>
                <a:satOff val="25405"/>
                <a:lumOff val="2036"/>
                <a:alphaOff val="0"/>
                <a:shade val="93000"/>
                <a:satMod val="130000"/>
              </a:schemeClr>
            </a:gs>
            <a:gs pos="100000">
              <a:schemeClr val="accent4">
                <a:hueOff val="-4216727"/>
                <a:satOff val="25405"/>
                <a:lumOff val="20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12F20C-F91F-4C1D-B372-6F4A67E0A0C0}">
      <dsp:nvSpPr>
        <dsp:cNvPr id="0" name=""/>
        <dsp:cNvSpPr/>
      </dsp:nvSpPr>
      <dsp:spPr>
        <a:xfrm>
          <a:off x="3545877" y="882396"/>
          <a:ext cx="1179183" cy="225118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FB8E6-0300-4D8F-A0AB-24A850C308AA}">
      <dsp:nvSpPr>
        <dsp:cNvPr id="0" name=""/>
        <dsp:cNvSpPr/>
      </dsp:nvSpPr>
      <dsp:spPr>
        <a:xfrm>
          <a:off x="4510663" y="882396"/>
          <a:ext cx="1179183" cy="225118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182F78-0B05-4EF4-A23C-5623755266DD}">
      <dsp:nvSpPr>
        <dsp:cNvPr id="0" name=""/>
        <dsp:cNvSpPr/>
      </dsp:nvSpPr>
      <dsp:spPr>
        <a:xfrm>
          <a:off x="5818485" y="696353"/>
          <a:ext cx="2733561" cy="2733561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оптимизация стоимости продукции и услуг инвестиционно-строительной деятельности на всех фазах инвестиционно- строительного проекта.</a:t>
          </a:r>
          <a:endParaRPr lang="ru-RU" sz="1800" i="1" kern="1200" dirty="0">
            <a:solidFill>
              <a:schemeClr val="tx1"/>
            </a:solidFill>
            <a:latin typeface="Monotype Corsiva" pitchFamily="66" charset="0"/>
          </a:endParaRPr>
        </a:p>
      </dsp:txBody>
      <dsp:txXfrm>
        <a:off x="6218806" y="1096674"/>
        <a:ext cx="1932919" cy="1932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AA122-701F-4D23-A3F8-355044153B0B}">
      <dsp:nvSpPr>
        <dsp:cNvPr id="0" name=""/>
        <dsp:cNvSpPr/>
      </dsp:nvSpPr>
      <dsp:spPr>
        <a:xfrm>
          <a:off x="2020143" y="0"/>
          <a:ext cx="4456657" cy="4457649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6CA9E9-4852-4AC4-B35E-4A87A7B8BEB0}">
      <dsp:nvSpPr>
        <dsp:cNvPr id="0" name=""/>
        <dsp:cNvSpPr/>
      </dsp:nvSpPr>
      <dsp:spPr>
        <a:xfrm>
          <a:off x="2675630" y="1201361"/>
          <a:ext cx="3144256" cy="2067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Управление стоимостью </a:t>
          </a:r>
          <a:r>
            <a:rPr lang="ru-RU" sz="1800" kern="1200"/>
            <a:t>– это управление процессами формирования стоимости проекта и осуществление основных функций управления (анализа, планирования, организации, координации, учёта, контроля и регулирования) на всех стадиях его жизненного цикла.</a:t>
          </a:r>
          <a:endParaRPr lang="ru-RU" sz="1800" b="1" kern="1200" dirty="0"/>
        </a:p>
      </dsp:txBody>
      <dsp:txXfrm>
        <a:off x="2675630" y="1201361"/>
        <a:ext cx="3144256" cy="20678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13956-55FF-41E7-BF47-0F07B49131F9}">
      <dsp:nvSpPr>
        <dsp:cNvPr id="0" name=""/>
        <dsp:cNvSpPr/>
      </dsp:nvSpPr>
      <dsp:spPr>
        <a:xfrm>
          <a:off x="0" y="256303"/>
          <a:ext cx="813690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F9B97F-719B-4E26-8B58-CF85381F0056}">
      <dsp:nvSpPr>
        <dsp:cNvPr id="0" name=""/>
        <dsp:cNvSpPr/>
      </dsp:nvSpPr>
      <dsp:spPr>
        <a:xfrm>
          <a:off x="406845" y="93943"/>
          <a:ext cx="5695832" cy="32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Стоимостной инжиниринг включает в себя: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697" y="109795"/>
        <a:ext cx="5664128" cy="293016"/>
      </dsp:txXfrm>
    </dsp:sp>
    <dsp:sp modelId="{E38B5885-C510-4781-B23F-DC82B5FDFBA5}">
      <dsp:nvSpPr>
        <dsp:cNvPr id="0" name=""/>
        <dsp:cNvSpPr/>
      </dsp:nvSpPr>
      <dsp:spPr>
        <a:xfrm>
          <a:off x="0" y="987042"/>
          <a:ext cx="813690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94409E-0BC1-4105-A5E7-808AEA3E3741}">
      <dsp:nvSpPr>
        <dsp:cNvPr id="0" name=""/>
        <dsp:cNvSpPr/>
      </dsp:nvSpPr>
      <dsp:spPr>
        <a:xfrm>
          <a:off x="406845" y="592903"/>
          <a:ext cx="5695832" cy="556498"/>
        </a:xfrm>
        <a:prstGeom prst="round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1) формирование бюджета проекта (бюджетное планирование проекта, оценку эффективности капитальных вложений, инвестиционную оценку);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011" y="620069"/>
        <a:ext cx="5641500" cy="502166"/>
      </dsp:txXfrm>
    </dsp:sp>
    <dsp:sp modelId="{99444B86-A80D-458E-A0AF-1C140E4BD7AA}">
      <dsp:nvSpPr>
        <dsp:cNvPr id="0" name=""/>
        <dsp:cNvSpPr/>
      </dsp:nvSpPr>
      <dsp:spPr>
        <a:xfrm>
          <a:off x="0" y="1486002"/>
          <a:ext cx="813690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E25AB9-F8F5-44C2-A31C-A5CC0E5A8EA9}">
      <dsp:nvSpPr>
        <dsp:cNvPr id="0" name=""/>
        <dsp:cNvSpPr/>
      </dsp:nvSpPr>
      <dsp:spPr>
        <a:xfrm>
          <a:off x="406845" y="1323642"/>
          <a:ext cx="5695832" cy="32472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2) сметное ценообразование,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697" y="1339494"/>
        <a:ext cx="5664128" cy="293016"/>
      </dsp:txXfrm>
    </dsp:sp>
    <dsp:sp modelId="{571B8206-6899-467C-A7C5-5D21908324F8}">
      <dsp:nvSpPr>
        <dsp:cNvPr id="0" name=""/>
        <dsp:cNvSpPr/>
      </dsp:nvSpPr>
      <dsp:spPr>
        <a:xfrm>
          <a:off x="0" y="1984962"/>
          <a:ext cx="813690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2A82A3-347A-414F-90EF-55EA10D79F2E}">
      <dsp:nvSpPr>
        <dsp:cNvPr id="0" name=""/>
        <dsp:cNvSpPr/>
      </dsp:nvSpPr>
      <dsp:spPr>
        <a:xfrm>
          <a:off x="406845" y="1822602"/>
          <a:ext cx="5695832" cy="32472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3) экспертизу (проверку достоверности определения) сметной стоимости строительства,</a:t>
          </a:r>
        </a:p>
      </dsp:txBody>
      <dsp:txXfrm>
        <a:off x="422697" y="1838454"/>
        <a:ext cx="5664128" cy="293016"/>
      </dsp:txXfrm>
    </dsp:sp>
    <dsp:sp modelId="{A119A654-0620-4390-96BD-1DDC311B563D}">
      <dsp:nvSpPr>
        <dsp:cNvPr id="0" name=""/>
        <dsp:cNvSpPr/>
      </dsp:nvSpPr>
      <dsp:spPr>
        <a:xfrm>
          <a:off x="0" y="2483922"/>
          <a:ext cx="813690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9666D5-D902-49DE-81B8-FEF1BDB6DA27}">
      <dsp:nvSpPr>
        <dsp:cNvPr id="0" name=""/>
        <dsp:cNvSpPr/>
      </dsp:nvSpPr>
      <dsp:spPr>
        <a:xfrm>
          <a:off x="406845" y="2321562"/>
          <a:ext cx="5695832" cy="32472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4) формирование стоимости строительства,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697" y="2337414"/>
        <a:ext cx="5664128" cy="293016"/>
      </dsp:txXfrm>
    </dsp:sp>
    <dsp:sp modelId="{8A75DE7B-A4F1-4E35-B8AE-3F0E0D620D44}">
      <dsp:nvSpPr>
        <dsp:cNvPr id="0" name=""/>
        <dsp:cNvSpPr/>
      </dsp:nvSpPr>
      <dsp:spPr>
        <a:xfrm>
          <a:off x="0" y="2982882"/>
          <a:ext cx="813690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54EB00-16A7-42DC-9AB9-D8D7E17AD68B}">
      <dsp:nvSpPr>
        <dsp:cNvPr id="0" name=""/>
        <dsp:cNvSpPr/>
      </dsp:nvSpPr>
      <dsp:spPr>
        <a:xfrm>
          <a:off x="406845" y="2820522"/>
          <a:ext cx="5695832" cy="324720"/>
        </a:xfrm>
        <a:prstGeom prst="round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5) стоимостной контроль процесса реализации проекта,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697" y="2836374"/>
        <a:ext cx="5664128" cy="293016"/>
      </dsp:txXfrm>
    </dsp:sp>
    <dsp:sp modelId="{CD10B2F5-8167-4378-B601-670AB56F821B}">
      <dsp:nvSpPr>
        <dsp:cNvPr id="0" name=""/>
        <dsp:cNvSpPr/>
      </dsp:nvSpPr>
      <dsp:spPr>
        <a:xfrm>
          <a:off x="0" y="3481842"/>
          <a:ext cx="813690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0FEFC4-7EEA-42CB-BCD4-9B7C46E59C13}">
      <dsp:nvSpPr>
        <dsp:cNvPr id="0" name=""/>
        <dsp:cNvSpPr/>
      </dsp:nvSpPr>
      <dsp:spPr>
        <a:xfrm>
          <a:off x="406845" y="3319482"/>
          <a:ext cx="5695832" cy="32472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6) анализ фактических затрат (стоимости строительства).</a:t>
          </a:r>
        </a:p>
      </dsp:txBody>
      <dsp:txXfrm>
        <a:off x="422697" y="3335334"/>
        <a:ext cx="5664128" cy="293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AA5C5-AFC2-4D9B-845D-00533674222B}">
      <dsp:nvSpPr>
        <dsp:cNvPr id="0" name=""/>
        <dsp:cNvSpPr/>
      </dsp:nvSpPr>
      <dsp:spPr>
        <a:xfrm>
          <a:off x="0" y="302966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9F192F-BDB5-4FDB-8FC2-642DAC362963}">
      <dsp:nvSpPr>
        <dsp:cNvPr id="0" name=""/>
        <dsp:cNvSpPr/>
      </dsp:nvSpPr>
      <dsp:spPr>
        <a:xfrm>
          <a:off x="417646" y="52046"/>
          <a:ext cx="5847049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Стоимостной инжиниринг позволяет: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144" y="76544"/>
        <a:ext cx="5798053" cy="452844"/>
      </dsp:txXfrm>
    </dsp:sp>
    <dsp:sp modelId="{0D99653A-2569-4883-9ED6-8DFD1C90CDD1}">
      <dsp:nvSpPr>
        <dsp:cNvPr id="0" name=""/>
        <dsp:cNvSpPr/>
      </dsp:nvSpPr>
      <dsp:spPr>
        <a:xfrm>
          <a:off x="0" y="1074086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2C1C31-C62B-466B-8F3D-98A4F08A3E42}">
      <dsp:nvSpPr>
        <dsp:cNvPr id="0" name=""/>
        <dsp:cNvSpPr/>
      </dsp:nvSpPr>
      <dsp:spPr>
        <a:xfrm>
          <a:off x="417646" y="823166"/>
          <a:ext cx="5847049" cy="501840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творчески оптимизировать стоимость проекта на этапах жизненного цикла;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144" y="847664"/>
        <a:ext cx="5798053" cy="452844"/>
      </dsp:txXfrm>
    </dsp:sp>
    <dsp:sp modelId="{85AACF93-0871-4E1D-9FB1-20AFEE2AE415}">
      <dsp:nvSpPr>
        <dsp:cNvPr id="0" name=""/>
        <dsp:cNvSpPr/>
      </dsp:nvSpPr>
      <dsp:spPr>
        <a:xfrm>
          <a:off x="0" y="1845207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ECC92B-4A18-4823-8CB7-079BF612B109}">
      <dsp:nvSpPr>
        <dsp:cNvPr id="0" name=""/>
        <dsp:cNvSpPr/>
      </dsp:nvSpPr>
      <dsp:spPr>
        <a:xfrm>
          <a:off x="417646" y="1594286"/>
          <a:ext cx="5847049" cy="50184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сократить временные затраты;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увеличить прибыль;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144" y="1618784"/>
        <a:ext cx="5798053" cy="452844"/>
      </dsp:txXfrm>
    </dsp:sp>
    <dsp:sp modelId="{B7F94E2F-8EB1-4D7D-8A69-81473C958666}">
      <dsp:nvSpPr>
        <dsp:cNvPr id="0" name=""/>
        <dsp:cNvSpPr/>
      </dsp:nvSpPr>
      <dsp:spPr>
        <a:xfrm>
          <a:off x="0" y="2616326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567554-CA17-49CA-9A49-C634A30D8E71}">
      <dsp:nvSpPr>
        <dsp:cNvPr id="0" name=""/>
        <dsp:cNvSpPr/>
      </dsp:nvSpPr>
      <dsp:spPr>
        <a:xfrm>
          <a:off x="417646" y="2365406"/>
          <a:ext cx="5847049" cy="501840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улучшить качество исполнения проекта;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расширить рынок сбыта;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144" y="2389904"/>
        <a:ext cx="5798053" cy="452844"/>
      </dsp:txXfrm>
    </dsp:sp>
    <dsp:sp modelId="{24B41FCB-541A-4E4F-85D8-2F24B4A40561}">
      <dsp:nvSpPr>
        <dsp:cNvPr id="0" name=""/>
        <dsp:cNvSpPr/>
      </dsp:nvSpPr>
      <dsp:spPr>
        <a:xfrm>
          <a:off x="0" y="3387447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7FEAFE-2BEE-4529-A98D-9A9550CF7F5C}">
      <dsp:nvSpPr>
        <dsp:cNvPr id="0" name=""/>
        <dsp:cNvSpPr/>
      </dsp:nvSpPr>
      <dsp:spPr>
        <a:xfrm>
          <a:off x="417646" y="3136527"/>
          <a:ext cx="5847049" cy="50184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повысить эффективность использования ресурсов.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144" y="3161025"/>
        <a:ext cx="5798053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3B3C3-3F21-4EA2-86FA-FD01B7DD3048}">
      <dsp:nvSpPr>
        <dsp:cNvPr id="0" name=""/>
        <dsp:cNvSpPr/>
      </dsp:nvSpPr>
      <dsp:spPr>
        <a:xfrm>
          <a:off x="1993276" y="3756"/>
          <a:ext cx="4654406" cy="698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 в области стоимостного инжиниринга должен иметь знания и обладать навыками: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3733" y="24213"/>
        <a:ext cx="4613492" cy="657538"/>
      </dsp:txXfrm>
    </dsp:sp>
    <dsp:sp modelId="{2B5A0F69-BF6B-4B30-AAAE-D76DA4707EE4}">
      <dsp:nvSpPr>
        <dsp:cNvPr id="0" name=""/>
        <dsp:cNvSpPr/>
      </dsp:nvSpPr>
      <dsp:spPr>
        <a:xfrm rot="5400000">
          <a:off x="4189520" y="719671"/>
          <a:ext cx="261919" cy="3143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4226189" y="745863"/>
        <a:ext cx="188581" cy="183343"/>
      </dsp:txXfrm>
    </dsp:sp>
    <dsp:sp modelId="{FF785E8B-3B13-4D8B-9872-60E02586EE44}">
      <dsp:nvSpPr>
        <dsp:cNvPr id="0" name=""/>
        <dsp:cNvSpPr/>
      </dsp:nvSpPr>
      <dsp:spPr>
        <a:xfrm>
          <a:off x="1993276" y="1051436"/>
          <a:ext cx="4654406" cy="698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оценки и регулирования затрат;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оценки проектов и составления сметы,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бизнес-планирования, бюджетирования;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3733" y="1071893"/>
        <a:ext cx="4613492" cy="657538"/>
      </dsp:txXfrm>
    </dsp:sp>
    <dsp:sp modelId="{21F92801-E290-429A-BACC-ED6355072003}">
      <dsp:nvSpPr>
        <dsp:cNvPr id="0" name=""/>
        <dsp:cNvSpPr/>
      </dsp:nvSpPr>
      <dsp:spPr>
        <a:xfrm rot="5240235">
          <a:off x="4215859" y="1764342"/>
          <a:ext cx="257685" cy="3143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248616" y="1792692"/>
        <a:ext cx="188581" cy="180380"/>
      </dsp:txXfrm>
    </dsp:sp>
    <dsp:sp modelId="{B2F7CC42-F765-4979-BF6F-6C79F90B6153}">
      <dsp:nvSpPr>
        <dsp:cNvPr id="0" name=""/>
        <dsp:cNvSpPr/>
      </dsp:nvSpPr>
      <dsp:spPr>
        <a:xfrm>
          <a:off x="2036832" y="2093098"/>
          <a:ext cx="4664184" cy="698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стоимостного контроля за уровнем издержек и бюджета проекта;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проектирования стоимости;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управления эффективностью строительства; 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7289" y="2113555"/>
        <a:ext cx="4623270" cy="657538"/>
      </dsp:txXfrm>
    </dsp:sp>
    <dsp:sp modelId="{7FC323F4-8BC0-4D99-AAB3-67013176B111}">
      <dsp:nvSpPr>
        <dsp:cNvPr id="0" name=""/>
        <dsp:cNvSpPr/>
      </dsp:nvSpPr>
      <dsp:spPr>
        <a:xfrm rot="5557942">
          <a:off x="4211345" y="2812021"/>
          <a:ext cx="266714" cy="3143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4252249" y="2835857"/>
        <a:ext cx="188581" cy="186700"/>
      </dsp:txXfrm>
    </dsp:sp>
    <dsp:sp modelId="{28E898DE-8B74-4E91-9027-DE9B8346731D}">
      <dsp:nvSpPr>
        <dsp:cNvPr id="0" name=""/>
        <dsp:cNvSpPr/>
      </dsp:nvSpPr>
      <dsp:spPr>
        <a:xfrm>
          <a:off x="1993276" y="3146795"/>
          <a:ext cx="4654406" cy="698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тайм-менеджментом;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оценки капиталовложений (инвестиционной оценки),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анализа рисков и фактической стоимости проекта и др.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3733" y="3167252"/>
        <a:ext cx="4613492" cy="6575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E87D3-7B89-4FB4-AB32-5262E8248809}">
      <dsp:nvSpPr>
        <dsp:cNvPr id="0" name=""/>
        <dsp:cNvSpPr/>
      </dsp:nvSpPr>
      <dsp:spPr>
        <a:xfrm>
          <a:off x="-87098" y="0"/>
          <a:ext cx="6793954" cy="1684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Направления задач специалиста стоимостного инжиниринга: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1) разработка стратегии: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что хотим получить (ценности, активы) в будущем,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сколько это будет стоить (ресурсы, затраты),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что это принесет (прибыль, другие результаты)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37746" y="49352"/>
        <a:ext cx="5052388" cy="1586283"/>
      </dsp:txXfrm>
    </dsp:sp>
    <dsp:sp modelId="{E79E05BE-B908-4B6A-BF5C-8E5E2EB0A468}">
      <dsp:nvSpPr>
        <dsp:cNvPr id="0" name=""/>
        <dsp:cNvSpPr/>
      </dsp:nvSpPr>
      <dsp:spPr>
        <a:xfrm>
          <a:off x="937637" y="2059428"/>
          <a:ext cx="7142348" cy="1684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2) планирование активов: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что мы от них получаем,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что нам это стоит,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что с этими активами надо сделать (продолжение использования, модернизация, продажа, ликвидация)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3) как это сделать</a:t>
          </a: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поддержание или изменения в режиме постоянной эксплуатации, проекты, программы, портфели.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6989" y="2108780"/>
        <a:ext cx="4631824" cy="1586283"/>
      </dsp:txXfrm>
    </dsp:sp>
    <dsp:sp modelId="{FD84FED8-5908-48FD-B525-11B112310D93}">
      <dsp:nvSpPr>
        <dsp:cNvPr id="0" name=""/>
        <dsp:cNvSpPr/>
      </dsp:nvSpPr>
      <dsp:spPr>
        <a:xfrm>
          <a:off x="5611614" y="1324587"/>
          <a:ext cx="1095241" cy="1095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858043" y="1324587"/>
        <a:ext cx="602383" cy="8241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52D9B-F63B-40D2-84A5-4C263B6E59B9}">
      <dsp:nvSpPr>
        <dsp:cNvPr id="0" name=""/>
        <dsp:cNvSpPr/>
      </dsp:nvSpPr>
      <dsp:spPr>
        <a:xfrm>
          <a:off x="0" y="0"/>
          <a:ext cx="6209969" cy="711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Задачи специалиста, занимающегося стоимостным инжинирингом: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43" y="20843"/>
        <a:ext cx="5358785" cy="669960"/>
      </dsp:txXfrm>
    </dsp:sp>
    <dsp:sp modelId="{3257D591-BA19-4C5E-8F9C-9398010F51E4}">
      <dsp:nvSpPr>
        <dsp:cNvPr id="0" name=""/>
        <dsp:cNvSpPr/>
      </dsp:nvSpPr>
      <dsp:spPr>
        <a:xfrm>
          <a:off x="463731" y="810486"/>
          <a:ext cx="6209969" cy="711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финансовых моделей с учетом различных сценариев реализации проекта.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технических вариантов исполнения объекта и их укрупненный анализ стоимости.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574" y="831329"/>
        <a:ext cx="5241981" cy="669960"/>
      </dsp:txXfrm>
    </dsp:sp>
    <dsp:sp modelId="{CED1FC44-83CA-43CD-A32E-453AB00007E1}">
      <dsp:nvSpPr>
        <dsp:cNvPr id="0" name=""/>
        <dsp:cNvSpPr/>
      </dsp:nvSpPr>
      <dsp:spPr>
        <a:xfrm>
          <a:off x="927463" y="1620973"/>
          <a:ext cx="6209969" cy="711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и управление проектными работами для сохранения стоимости модели проекта и его ценовой оптимизации.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Ведение точных сметно-финансовых расчетов в соответствии с различными методами определения стоимости работ.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8306" y="1641816"/>
        <a:ext cx="5241981" cy="669960"/>
      </dsp:txXfrm>
    </dsp:sp>
    <dsp:sp modelId="{CE9EFD3E-EA39-4772-B9C7-840D741DDFEE}">
      <dsp:nvSpPr>
        <dsp:cNvPr id="0" name=""/>
        <dsp:cNvSpPr/>
      </dsp:nvSpPr>
      <dsp:spPr>
        <a:xfrm>
          <a:off x="1391194" y="2431460"/>
          <a:ext cx="6209969" cy="711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Мониторинг среднерыночных цен на строительные материалы; подбор пула потенциальных поставщиков или подрядных организаций, проведение тендеров.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Мониторинг строительных рисков.</a:t>
          </a:r>
          <a:endParaRPr lang="en-US" sz="1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2037" y="2452303"/>
        <a:ext cx="5241981" cy="669960"/>
      </dsp:txXfrm>
    </dsp:sp>
    <dsp:sp modelId="{466A04DB-7090-48C5-83B7-AA882BB96473}">
      <dsp:nvSpPr>
        <dsp:cNvPr id="0" name=""/>
        <dsp:cNvSpPr/>
      </dsp:nvSpPr>
      <dsp:spPr>
        <a:xfrm>
          <a:off x="1854926" y="3241947"/>
          <a:ext cx="6209969" cy="711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за ходом строительства.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Технадзор за объемом и качеством выполнения строительно-монтажных работ.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за эффективным и целевым использованием денежных средств.</a:t>
          </a:r>
          <a:endParaRPr lang="en-US" sz="1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75769" y="3262790"/>
        <a:ext cx="5241981" cy="669960"/>
      </dsp:txXfrm>
    </dsp:sp>
    <dsp:sp modelId="{AAE94FDB-765A-4BA3-BF27-25BB9E744E3A}">
      <dsp:nvSpPr>
        <dsp:cNvPr id="0" name=""/>
        <dsp:cNvSpPr/>
      </dsp:nvSpPr>
      <dsp:spPr>
        <a:xfrm>
          <a:off x="5747399" y="519897"/>
          <a:ext cx="462570" cy="462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851477" y="519897"/>
        <a:ext cx="254414" cy="348084"/>
      </dsp:txXfrm>
    </dsp:sp>
    <dsp:sp modelId="{8F3DEA48-A723-4FE8-BE96-82E329660E99}">
      <dsp:nvSpPr>
        <dsp:cNvPr id="0" name=""/>
        <dsp:cNvSpPr/>
      </dsp:nvSpPr>
      <dsp:spPr>
        <a:xfrm>
          <a:off x="6211130" y="1330384"/>
          <a:ext cx="462570" cy="462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315208" y="1330384"/>
        <a:ext cx="254414" cy="348084"/>
      </dsp:txXfrm>
    </dsp:sp>
    <dsp:sp modelId="{39222141-965A-478C-8C3A-2F4D7876E399}">
      <dsp:nvSpPr>
        <dsp:cNvPr id="0" name=""/>
        <dsp:cNvSpPr/>
      </dsp:nvSpPr>
      <dsp:spPr>
        <a:xfrm>
          <a:off x="6674862" y="2129010"/>
          <a:ext cx="462570" cy="462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778940" y="2129010"/>
        <a:ext cx="254414" cy="348084"/>
      </dsp:txXfrm>
    </dsp:sp>
    <dsp:sp modelId="{C4F44FB9-50E9-40DE-A208-8942C47FB0B6}">
      <dsp:nvSpPr>
        <dsp:cNvPr id="0" name=""/>
        <dsp:cNvSpPr/>
      </dsp:nvSpPr>
      <dsp:spPr>
        <a:xfrm>
          <a:off x="7138593" y="2947404"/>
          <a:ext cx="462570" cy="462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242671" y="2947404"/>
        <a:ext cx="254414" cy="3480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E87D3-7B89-4FB4-AB32-5262E8248809}">
      <dsp:nvSpPr>
        <dsp:cNvPr id="0" name=""/>
        <dsp:cNvSpPr/>
      </dsp:nvSpPr>
      <dsp:spPr>
        <a:xfrm>
          <a:off x="0" y="0"/>
          <a:ext cx="6671541" cy="1596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Некоторые направления работ специалиста стоимостного инжиниринга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Оценка текущей системы ценообразования при строительстве объекта.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Разработка индивидуальной нормативной базы для установления себестоимости на протяжении всего периода строительства объекта.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53" y="46753"/>
        <a:ext cx="5021665" cy="1502770"/>
      </dsp:txXfrm>
    </dsp:sp>
    <dsp:sp modelId="{E79E05BE-B908-4B6A-BF5C-8E5E2EB0A468}">
      <dsp:nvSpPr>
        <dsp:cNvPr id="0" name=""/>
        <dsp:cNvSpPr/>
      </dsp:nvSpPr>
      <dsp:spPr>
        <a:xfrm>
          <a:off x="1177330" y="1951004"/>
          <a:ext cx="6671541" cy="1596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Разработка эффективной системы планирования капитальных вложений с учетом изменения стоимости ресурсов и материалов.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Создание автоматизированной системы, позволяющей осуществлять планирование и управление стоимостью строительства.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4083" y="1997757"/>
        <a:ext cx="4363124" cy="1502770"/>
      </dsp:txXfrm>
    </dsp:sp>
    <dsp:sp modelId="{FD84FED8-5908-48FD-B525-11B112310D93}">
      <dsp:nvSpPr>
        <dsp:cNvPr id="0" name=""/>
        <dsp:cNvSpPr/>
      </dsp:nvSpPr>
      <dsp:spPr>
        <a:xfrm>
          <a:off x="5633961" y="1254850"/>
          <a:ext cx="1037579" cy="103757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867416" y="1254850"/>
        <a:ext cx="570669" cy="780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#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#8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#9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#10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030CD-28F4-496B-B0A9-81427CF28793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F4AAE-033D-4867-B33F-88EA902CD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7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483519"/>
            <a:ext cx="6048672" cy="221682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2914650"/>
            <a:ext cx="583264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021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0" y="0"/>
            <a:ext cx="6651903" cy="843558"/>
          </a:xfrm>
        </p:spPr>
        <p:txBody>
          <a:bodyPr>
            <a:normAutofit/>
          </a:bodyPr>
          <a:lstStyle>
            <a:lvl1pPr marL="0" indent="87313"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0"/>
            <a:ext cx="8784976" cy="3819871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3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859782"/>
            <a:ext cx="5290865" cy="1354807"/>
          </a:xfrm>
        </p:spPr>
        <p:txBody>
          <a:bodyPr anchor="t"/>
          <a:lstStyle>
            <a:lvl1pPr algn="l">
              <a:defRPr sz="4000" b="1" cap="all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3848" y="843558"/>
            <a:ext cx="5290865" cy="12558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40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00150"/>
            <a:ext cx="4316288" cy="3819871"/>
          </a:xfrm>
        </p:spPr>
        <p:txBody>
          <a:bodyPr/>
          <a:lstStyle>
            <a:lvl1pPr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88296" cy="3819871"/>
          </a:xfrm>
        </p:spPr>
        <p:txBody>
          <a:bodyPr/>
          <a:lstStyle>
            <a:lvl1pPr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30" y="0"/>
            <a:ext cx="6651903" cy="843558"/>
          </a:xfrm>
        </p:spPr>
        <p:txBody>
          <a:bodyPr>
            <a:normAutofit/>
          </a:bodyPr>
          <a:lstStyle>
            <a:lvl1pPr marL="0" indent="87313"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52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51335"/>
            <a:ext cx="4389884" cy="47982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631156"/>
            <a:ext cx="4389884" cy="3388866"/>
          </a:xfrm>
        </p:spPr>
        <p:txBody>
          <a:bodyPr/>
          <a:lstStyle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391470" cy="47982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391470" cy="3388866"/>
          </a:xfrm>
        </p:spPr>
        <p:txBody>
          <a:bodyPr/>
          <a:lstStyle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30" y="0"/>
            <a:ext cx="6651903" cy="843558"/>
          </a:xfrm>
        </p:spPr>
        <p:txBody>
          <a:bodyPr>
            <a:normAutofit/>
          </a:bodyPr>
          <a:lstStyle>
            <a:lvl1pPr marL="0" indent="87313"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84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30" y="0"/>
            <a:ext cx="6723910" cy="843558"/>
          </a:xfrm>
        </p:spPr>
        <p:txBody>
          <a:bodyPr>
            <a:normAutofit/>
          </a:bodyPr>
          <a:lstStyle>
            <a:lvl1pPr marL="0" indent="87313"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64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16834"/>
            <a:ext cx="8856984" cy="420129"/>
          </a:xfrm>
        </p:spPr>
        <p:txBody>
          <a:bodyPr anchor="b"/>
          <a:lstStyle>
            <a:lvl1pPr algn="l">
              <a:defRPr sz="20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512" y="1131590"/>
            <a:ext cx="8856984" cy="2880319"/>
          </a:xfrm>
        </p:spPr>
        <p:txBody>
          <a:bodyPr/>
          <a:lstStyle>
            <a:lvl1pPr marL="0" indent="0">
              <a:buNone/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443958"/>
            <a:ext cx="8856984" cy="596652"/>
          </a:xfrm>
        </p:spPr>
        <p:txBody>
          <a:bodyPr/>
          <a:lstStyle>
            <a:lvl1pPr marL="0" indent="0">
              <a:buNone/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606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31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200150"/>
            <a:ext cx="8928992" cy="381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467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marL="0" indent="87313"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conomic-definition.com/images/2173965175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nipi-pegaz.ru/docs/zhc-proekta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ipi-pegaz.ru/docs/stoimostnoj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211710"/>
            <a:ext cx="5290865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СТОИМОСТНОЙ ИНЖИНИРИНГ КАК ПРОФЕССИЯ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ABE50C-2465-4F8F-8390-8E164508AD04}"/>
              </a:ext>
            </a:extLst>
          </p:cNvPr>
          <p:cNvSpPr/>
          <p:nvPr/>
        </p:nvSpPr>
        <p:spPr>
          <a:xfrm>
            <a:off x="5438708" y="1353777"/>
            <a:ext cx="2011000" cy="40011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Герасимова Л.Н.</a:t>
            </a:r>
            <a:endParaRPr lang="ru-RU" sz="20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6362BE-5F2A-46F5-AA1D-CDED96468213}"/>
              </a:ext>
            </a:extLst>
          </p:cNvPr>
          <p:cNvSpPr/>
          <p:nvPr/>
        </p:nvSpPr>
        <p:spPr>
          <a:xfrm>
            <a:off x="4572000" y="868292"/>
            <a:ext cx="3744416" cy="2769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</a:rPr>
              <a:t>Кафедра «Экономика и управление в строительстве»</a:t>
            </a:r>
            <a:endParaRPr lang="ru-RU" sz="12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824171-6AEA-40B4-AEBE-DBF37E40FE0F}"/>
              </a:ext>
            </a:extLst>
          </p:cNvPr>
          <p:cNvSpPr/>
          <p:nvPr/>
        </p:nvSpPr>
        <p:spPr>
          <a:xfrm>
            <a:off x="3345921" y="88049"/>
            <a:ext cx="5618567" cy="60907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endParaRPr lang="ru-RU" sz="10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«НАЦИОНАЛЬНЫЙ ИССЛЕДОВАТЕЛЬСКИЙ МОСКОВСКИЙ ГОСУДАРСТВЕННЫЙ СТРОИТЕЛЬНЫЙ УНИВЕРСИТЕТ»</a:t>
            </a:r>
            <a:endParaRPr lang="ru-RU" sz="10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92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D7E76CE-59F9-49E5-BC5A-17D63B40D9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496541"/>
              </p:ext>
            </p:extLst>
          </p:nvPr>
        </p:nvGraphicFramePr>
        <p:xfrm>
          <a:off x="1043608" y="1275606"/>
          <a:ext cx="799288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306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1F51B13-2424-4D95-A355-94752D287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382087"/>
              </p:ext>
            </p:extLst>
          </p:nvPr>
        </p:nvGraphicFramePr>
        <p:xfrm>
          <a:off x="971600" y="1131590"/>
          <a:ext cx="8064896" cy="3953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83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1C6436B-EF26-457C-AD88-E85D7781DF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69312"/>
              </p:ext>
            </p:extLst>
          </p:nvPr>
        </p:nvGraphicFramePr>
        <p:xfrm>
          <a:off x="755576" y="1203598"/>
          <a:ext cx="7848872" cy="3547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627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9F10D20-9D6C-46AD-AB91-AC1943018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028419"/>
              </p:ext>
            </p:extLst>
          </p:nvPr>
        </p:nvGraphicFramePr>
        <p:xfrm>
          <a:off x="179512" y="627534"/>
          <a:ext cx="8784976" cy="451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898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3B8029E-E569-41A1-933A-C35F8FE1A6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589184"/>
              </p:ext>
            </p:extLst>
          </p:nvPr>
        </p:nvGraphicFramePr>
        <p:xfrm>
          <a:off x="179512" y="627534"/>
          <a:ext cx="8712968" cy="451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102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387E5-E5E5-4175-9810-EE2FEF5A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843558"/>
            <a:ext cx="5290865" cy="273630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 и навыки в области управления рисками и комплексного управления стоимостью проекта: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612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BA8129-908A-4786-B726-3A2A7414B421}"/>
              </a:ext>
            </a:extLst>
          </p:cNvPr>
          <p:cNvSpPr/>
          <p:nvPr/>
        </p:nvSpPr>
        <p:spPr>
          <a:xfrm>
            <a:off x="1691680" y="1196788"/>
            <a:ext cx="39154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Составной частью стоимостного инжиниринга инвестиционно-строительных проектов являются: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45E2D2-7E39-4533-9D2B-50341328CBFE}"/>
              </a:ext>
            </a:extLst>
          </p:cNvPr>
          <p:cNvSpPr/>
          <p:nvPr/>
        </p:nvSpPr>
        <p:spPr>
          <a:xfrm>
            <a:off x="3131840" y="2187150"/>
            <a:ext cx="441480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1500" b="1" i="1" dirty="0">
                <a:solidFill>
                  <a:schemeClr val="tx2"/>
                </a:solidFill>
              </a:rPr>
              <a:t>управление рисками проекта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dirty="0">
                <a:solidFill>
                  <a:schemeClr val="tx2"/>
                </a:solidFill>
              </a:rPr>
              <a:t>– совокупность методов анализа и нейтрализации факторов риска, включающих в себя процессы, обеспечивающие идентификацию, анализ, планирование рисков, разработку откликов и контроль в течение всего жизненного цикла проекта;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F49FE5-B895-416E-8817-0BCF9BFD18A2}"/>
              </a:ext>
            </a:extLst>
          </p:cNvPr>
          <p:cNvSpPr/>
          <p:nvPr/>
        </p:nvSpPr>
        <p:spPr>
          <a:xfrm>
            <a:off x="1115616" y="3798542"/>
            <a:ext cx="5184576" cy="12464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indent="132160"/>
            <a:r>
              <a:rPr lang="ru-RU" sz="1500" b="1" i="1" dirty="0">
                <a:solidFill>
                  <a:schemeClr val="tx2"/>
                </a:solidFill>
              </a:rPr>
              <a:t>комплексное управление стоимостью проектов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dirty="0">
                <a:solidFill>
                  <a:schemeClr val="tx2"/>
                </a:solidFill>
              </a:rPr>
              <a:t>(TCM – </a:t>
            </a:r>
            <a:r>
              <a:rPr lang="ru-RU" sz="1500" dirty="0" err="1">
                <a:solidFill>
                  <a:schemeClr val="tx2"/>
                </a:solidFill>
              </a:rPr>
              <a:t>total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cost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management</a:t>
            </a:r>
            <a:r>
              <a:rPr lang="ru-RU" sz="1500" dirty="0">
                <a:solidFill>
                  <a:schemeClr val="tx2"/>
                </a:solidFill>
              </a:rPr>
              <a:t>). Дает возможность на любой стадии контролировать эффективность выполнения проекта и прогнозировать все отклонения от графика реализации и бюджета. 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6" name="Выгнутая влево стрелка 4">
            <a:extLst>
              <a:ext uri="{FF2B5EF4-FFF2-40B4-BE49-F238E27FC236}">
                <a16:creationId xmlns:a16="http://schemas.microsoft.com/office/drawing/2014/main" id="{C1DC89F3-6B30-44DD-8123-CAB005521AFC}"/>
              </a:ext>
            </a:extLst>
          </p:cNvPr>
          <p:cNvSpPr/>
          <p:nvPr/>
        </p:nvSpPr>
        <p:spPr>
          <a:xfrm rot="20978628">
            <a:off x="744331" y="1894308"/>
            <a:ext cx="540060" cy="724965"/>
          </a:xfrm>
          <a:prstGeom prst="curvedRightArrow">
            <a:avLst>
              <a:gd name="adj1" fmla="val 25000"/>
              <a:gd name="adj2" fmla="val 50000"/>
              <a:gd name="adj3" fmla="val 54652"/>
            </a:avLst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5">
            <a:extLst>
              <a:ext uri="{FF2B5EF4-FFF2-40B4-BE49-F238E27FC236}">
                <a16:creationId xmlns:a16="http://schemas.microsoft.com/office/drawing/2014/main" id="{96BB98AB-8297-4398-AEF1-9C925F1934C4}"/>
              </a:ext>
            </a:extLst>
          </p:cNvPr>
          <p:cNvSpPr/>
          <p:nvPr/>
        </p:nvSpPr>
        <p:spPr>
          <a:xfrm rot="662495">
            <a:off x="6727046" y="3697461"/>
            <a:ext cx="548640" cy="750748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8" name="Picture 2" descr="C:\Users\Larisa\Pictures\цветы\iCABZO2WX.jpg">
            <a:extLst>
              <a:ext uri="{FF2B5EF4-FFF2-40B4-BE49-F238E27FC236}">
                <a16:creationId xmlns:a16="http://schemas.microsoft.com/office/drawing/2014/main" id="{903D46F3-8CBE-488D-9F31-FCB9CE1CC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545" y="846931"/>
            <a:ext cx="1296144" cy="1259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84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5203EFBD-A3DB-4E25-8AB9-844C9D104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748908"/>
              </p:ext>
            </p:extLst>
          </p:nvPr>
        </p:nvGraphicFramePr>
        <p:xfrm>
          <a:off x="1385646" y="1059582"/>
          <a:ext cx="7146793" cy="383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20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0162E5D2-F622-4478-98E1-B78AAAFDF11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5888" y="1621513"/>
            <a:ext cx="2267744" cy="7617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500" b="1" dirty="0">
                <a:solidFill>
                  <a:schemeClr val="tx2"/>
                </a:solidFill>
              </a:rPr>
              <a:t>УПРАВЛЕНИЕ СТОИМОСТЬЮ ПРОЕКТА ВКЛЮЧАЕТ В СЕБЯ: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E1C5C473-6DFF-4AE8-B709-D233DAA5A66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84749" y="1312045"/>
            <a:ext cx="6453725" cy="3669876"/>
            <a:chOff x="999" y="2290"/>
            <a:chExt cx="7824" cy="3744"/>
          </a:xfrm>
        </p:grpSpPr>
        <p:sp>
          <p:nvSpPr>
            <p:cNvPr id="5" name="AutoShape 16">
              <a:extLst>
                <a:ext uri="{FF2B5EF4-FFF2-40B4-BE49-F238E27FC236}">
                  <a16:creationId xmlns:a16="http://schemas.microsoft.com/office/drawing/2014/main" id="{44BB516D-23D8-4B3F-B44A-3A96260062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21" y="2290"/>
              <a:ext cx="7202" cy="3744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7C6675A8-5662-40FB-BC2A-1905EB75B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2290"/>
              <a:ext cx="2638" cy="1872"/>
            </a:xfrm>
            <a:prstGeom prst="rect">
              <a:avLst/>
            </a:prstGeom>
            <a:solidFill>
              <a:srgbClr val="E5E5CC"/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ru-RU" sz="1350" b="1" dirty="0">
                  <a:solidFill>
                    <a:schemeClr val="tx2"/>
                  </a:solidFill>
                </a:rPr>
                <a:t>Этап предварительного технологического инжиниринга </a:t>
              </a:r>
              <a:r>
                <a:rPr lang="ru-RU" sz="1350" dirty="0">
                  <a:solidFill>
                    <a:schemeClr val="tx2"/>
                  </a:solidFill>
                </a:rPr>
                <a:t>– является важным этапом, так как степень влияние на проект, по мере реализации, значительно падает</a:t>
              </a:r>
              <a:endParaRPr lang="ru-RU" sz="1350" b="1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7" name="Line 14">
              <a:extLst>
                <a:ext uri="{FF2B5EF4-FFF2-40B4-BE49-F238E27FC236}">
                  <a16:creationId xmlns:a16="http://schemas.microsoft.com/office/drawing/2014/main" id="{B60A963F-CC93-47EF-BE2A-0C296F109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7" y="2722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2A4EC6AB-E68A-420D-9BB2-372517F4D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" y="2290"/>
              <a:ext cx="1728" cy="949"/>
            </a:xfrm>
            <a:prstGeom prst="rect">
              <a:avLst/>
            </a:prstGeom>
            <a:solidFill>
              <a:srgbClr val="E5E5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endParaRPr lang="ru-RU" sz="1350" b="1" dirty="0">
                <a:solidFill>
                  <a:schemeClr val="tx2"/>
                </a:solidFill>
              </a:endParaRPr>
            </a:p>
            <a:p>
              <a:pPr lvl="0" algn="ctr"/>
              <a:r>
                <a:rPr lang="ru-RU" sz="1350" b="1" dirty="0">
                  <a:solidFill>
                    <a:schemeClr val="tx2"/>
                  </a:solidFill>
                </a:rPr>
                <a:t>Планирование ресурсов</a:t>
              </a:r>
              <a:endParaRPr lang="en-US" sz="1200" b="1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EF842795-E3DD-49EB-91BD-DF9E8BC5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" y="2290"/>
              <a:ext cx="2018" cy="864"/>
            </a:xfrm>
            <a:prstGeom prst="rect">
              <a:avLst/>
            </a:prstGeom>
            <a:solidFill>
              <a:srgbClr val="E5E5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endParaRPr lang="ru-RU" sz="1350" b="1" dirty="0">
                <a:solidFill>
                  <a:schemeClr val="tx2"/>
                </a:solidFill>
              </a:endParaRPr>
            </a:p>
            <a:p>
              <a:pPr lvl="0" algn="ctr"/>
              <a:r>
                <a:rPr lang="ru-RU" sz="1350" b="1" dirty="0">
                  <a:solidFill>
                    <a:schemeClr val="tx2"/>
                  </a:solidFill>
                </a:rPr>
                <a:t>Составление сметы</a:t>
              </a:r>
              <a:endParaRPr lang="en-US" sz="1200" b="1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6A303B8C-2776-4532-B2BC-8DB94C051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5" y="2722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669516-B397-4B62-AB0F-EB16C28D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" y="3730"/>
              <a:ext cx="1728" cy="1976"/>
            </a:xfrm>
            <a:prstGeom prst="rect">
              <a:avLst/>
            </a:prstGeom>
            <a:solidFill>
              <a:srgbClr val="E5E5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ru-RU" sz="1350" b="1" dirty="0">
                  <a:solidFill>
                    <a:schemeClr val="tx2"/>
                  </a:solidFill>
                </a:rPr>
                <a:t>Составление бюджета проекта, т. е. установление целевых показателей затрат на реализацию проекта</a:t>
              </a:r>
              <a:endParaRPr lang="ru-RU" sz="1200" b="1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EE3D297E-C2DC-4AC4-926E-DD86B1FD4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9" y="3154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E2956403-B27D-47C5-BEC6-8518BB2D7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" y="3730"/>
              <a:ext cx="1728" cy="1091"/>
            </a:xfrm>
            <a:prstGeom prst="rect">
              <a:avLst/>
            </a:prstGeom>
            <a:solidFill>
              <a:srgbClr val="E5E5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endParaRPr lang="ru-RU" sz="1350" b="1" dirty="0">
                <a:solidFill>
                  <a:schemeClr val="tx2"/>
                </a:solidFill>
              </a:endParaRPr>
            </a:p>
            <a:p>
              <a:pPr lvl="0" algn="ctr"/>
              <a:r>
                <a:rPr lang="ru-RU" sz="1350" b="1" dirty="0">
                  <a:solidFill>
                    <a:schemeClr val="tx2"/>
                  </a:solidFill>
                </a:rPr>
                <a:t>Контроль стоимости</a:t>
              </a:r>
              <a:endParaRPr lang="ru-RU" sz="1200" b="1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63C42D63-9617-4936-90BE-288D5219C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85" y="4162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5" name="Стрелка вправо 18">
            <a:extLst>
              <a:ext uri="{FF2B5EF4-FFF2-40B4-BE49-F238E27FC236}">
                <a16:creationId xmlns:a16="http://schemas.microsoft.com/office/drawing/2014/main" id="{682B518B-EA38-4FAA-9DC5-B45C5DCAC954}"/>
              </a:ext>
            </a:extLst>
          </p:cNvPr>
          <p:cNvSpPr/>
          <p:nvPr/>
        </p:nvSpPr>
        <p:spPr>
          <a:xfrm>
            <a:off x="4572000" y="1287529"/>
            <a:ext cx="594066" cy="333984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Стрелка вправо 35">
            <a:extLst>
              <a:ext uri="{FF2B5EF4-FFF2-40B4-BE49-F238E27FC236}">
                <a16:creationId xmlns:a16="http://schemas.microsoft.com/office/drawing/2014/main" id="{C07221B2-1881-4AC7-B58C-A6276CA367A8}"/>
              </a:ext>
            </a:extLst>
          </p:cNvPr>
          <p:cNvSpPr/>
          <p:nvPr/>
        </p:nvSpPr>
        <p:spPr>
          <a:xfrm>
            <a:off x="6570222" y="1287529"/>
            <a:ext cx="594066" cy="333984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Стрелка вниз 36">
            <a:extLst>
              <a:ext uri="{FF2B5EF4-FFF2-40B4-BE49-F238E27FC236}">
                <a16:creationId xmlns:a16="http://schemas.microsoft.com/office/drawing/2014/main" id="{0B3E5E6E-9344-4CB3-BCF3-DC3820A90089}"/>
              </a:ext>
            </a:extLst>
          </p:cNvPr>
          <p:cNvSpPr/>
          <p:nvPr/>
        </p:nvSpPr>
        <p:spPr>
          <a:xfrm>
            <a:off x="7704348" y="1958691"/>
            <a:ext cx="363474" cy="595492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Стрелка влево 38">
            <a:extLst>
              <a:ext uri="{FF2B5EF4-FFF2-40B4-BE49-F238E27FC236}">
                <a16:creationId xmlns:a16="http://schemas.microsoft.com/office/drawing/2014/main" id="{A547675B-2AAB-4BD8-94AE-02708FB45A24}"/>
              </a:ext>
            </a:extLst>
          </p:cNvPr>
          <p:cNvSpPr/>
          <p:nvPr/>
        </p:nvSpPr>
        <p:spPr>
          <a:xfrm>
            <a:off x="6570222" y="2853703"/>
            <a:ext cx="594066" cy="333984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9" name="Picture 48" descr="C:\Users\Larisa\Pictures\цветы\iCANMJ4HC.jpg">
            <a:extLst>
              <a:ext uri="{FF2B5EF4-FFF2-40B4-BE49-F238E27FC236}">
                <a16:creationId xmlns:a16="http://schemas.microsoft.com/office/drawing/2014/main" id="{C1B57D66-FA67-46C7-A610-CF10591CD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394" y="3657465"/>
            <a:ext cx="998730" cy="78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2657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ECEBA-36E7-40E0-BCD3-8CF5B7212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699542"/>
            <a:ext cx="5290865" cy="28803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 и навыки в области бюджетирования и бухгалтерского учета: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4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63638"/>
            <a:ext cx="5976664" cy="723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Общая характеристика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B4A64B-2211-4747-A09E-5AC98E4FB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643757"/>
            <a:ext cx="4606183" cy="249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446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48EC761-7E5E-43B5-98F4-3841E2EFF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397993"/>
              </p:ext>
            </p:extLst>
          </p:nvPr>
        </p:nvGraphicFramePr>
        <p:xfrm>
          <a:off x="2051720" y="1275606"/>
          <a:ext cx="6966774" cy="386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A27D33-6C29-4A8B-9536-40FF118F9DA8}"/>
              </a:ext>
            </a:extLst>
          </p:cNvPr>
          <p:cNvSpPr/>
          <p:nvPr/>
        </p:nvSpPr>
        <p:spPr>
          <a:xfrm>
            <a:off x="125506" y="1635646"/>
            <a:ext cx="1745686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Бюджет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это основной документ, с помощью которого осуществляется управление стоимостью проекта и определяются его ресурсные ограничения. </a:t>
            </a:r>
          </a:p>
        </p:txBody>
      </p:sp>
    </p:spTree>
    <p:extLst>
      <p:ext uri="{BB962C8B-B14F-4D97-AF65-F5344CB8AC3E}">
        <p14:creationId xmlns:p14="http://schemas.microsoft.com/office/powerpoint/2010/main" val="2247351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6D529-CDF2-491D-8837-C617121D8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987574"/>
            <a:ext cx="5290865" cy="26642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Знания и навыки в области жизненного цикла продукта: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505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0B0F001-A947-419A-93A7-4765FCE44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67494"/>
            <a:ext cx="5246185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350" b="1" dirty="0">
                <a:solidFill>
                  <a:schemeClr val="tx2"/>
                </a:solidFill>
              </a:rPr>
              <a:t>Управление стоимостью на протяжении жизненного цикла проекта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E92E3EF-9E4B-42FF-8754-5D92BC9F4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219424"/>
              </p:ext>
            </p:extLst>
          </p:nvPr>
        </p:nvGraphicFramePr>
        <p:xfrm>
          <a:off x="1403648" y="1203598"/>
          <a:ext cx="7686854" cy="3782291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30315">
                  <a:extLst>
                    <a:ext uri="{9D8B030D-6E8A-4147-A177-3AD203B41FA5}">
                      <a16:colId xmlns:a16="http://schemas.microsoft.com/office/drawing/2014/main" val="519976370"/>
                    </a:ext>
                  </a:extLst>
                </a:gridCol>
                <a:gridCol w="2908184">
                  <a:extLst>
                    <a:ext uri="{9D8B030D-6E8A-4147-A177-3AD203B41FA5}">
                      <a16:colId xmlns:a16="http://schemas.microsoft.com/office/drawing/2014/main" val="3201116939"/>
                    </a:ext>
                  </a:extLst>
                </a:gridCol>
                <a:gridCol w="1303139">
                  <a:extLst>
                    <a:ext uri="{9D8B030D-6E8A-4147-A177-3AD203B41FA5}">
                      <a16:colId xmlns:a16="http://schemas.microsoft.com/office/drawing/2014/main" val="1844676098"/>
                    </a:ext>
                  </a:extLst>
                </a:gridCol>
                <a:gridCol w="736304">
                  <a:extLst>
                    <a:ext uri="{9D8B030D-6E8A-4147-A177-3AD203B41FA5}">
                      <a16:colId xmlns:a16="http://schemas.microsoft.com/office/drawing/2014/main" val="580097385"/>
                    </a:ext>
                  </a:extLst>
                </a:gridCol>
                <a:gridCol w="736304">
                  <a:extLst>
                    <a:ext uri="{9D8B030D-6E8A-4147-A177-3AD203B41FA5}">
                      <a16:colId xmlns:a16="http://schemas.microsoft.com/office/drawing/2014/main" val="2665895174"/>
                    </a:ext>
                  </a:extLst>
                </a:gridCol>
                <a:gridCol w="736304">
                  <a:extLst>
                    <a:ext uri="{9D8B030D-6E8A-4147-A177-3AD203B41FA5}">
                      <a16:colId xmlns:a16="http://schemas.microsoft.com/office/drawing/2014/main" val="2285766575"/>
                    </a:ext>
                  </a:extLst>
                </a:gridCol>
                <a:gridCol w="736304">
                  <a:extLst>
                    <a:ext uri="{9D8B030D-6E8A-4147-A177-3AD203B41FA5}">
                      <a16:colId xmlns:a16="http://schemas.microsoft.com/office/drawing/2014/main" val="3133632987"/>
                    </a:ext>
                  </a:extLst>
                </a:gridCol>
              </a:tblGrid>
              <a:tr h="355136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Стадии жизненного цикла проекта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Замысел проекта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Укрупненная оценка стоимости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extLst>
                  <a:ext uri="{0D108BD9-81ED-4DB2-BD59-A6C34878D82A}">
                    <a16:rowId xmlns:a16="http://schemas.microsoft.com/office/drawing/2014/main" val="3646793222"/>
                  </a:ext>
                </a:extLst>
              </a:tr>
              <a:tr h="399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Анализ проблемы (цели, требования, задачи)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Детальная оценка стоимости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 vert="vert27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extLst>
                  <a:ext uri="{0D108BD9-81ED-4DB2-BD59-A6C34878D82A}">
                    <a16:rowId xmlns:a16="http://schemas.microsoft.com/office/drawing/2014/main" val="1226570991"/>
                  </a:ext>
                </a:extLst>
              </a:tr>
              <a:tr h="601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Разработка концепции (анализ выполнимости, альтернативные концепции)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extLst>
                  <a:ext uri="{0D108BD9-81ED-4DB2-BD59-A6C34878D82A}">
                    <a16:rowId xmlns:a16="http://schemas.microsoft.com/office/drawing/2014/main" val="1611759792"/>
                  </a:ext>
                </a:extLst>
              </a:tr>
              <a:tr h="601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 Детальная проработка (спецификации, чертежи, детальные планы)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Стоимостной инжиниринг (бюджетирование)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 vert="vert27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extLst>
                  <a:ext uri="{0D108BD9-81ED-4DB2-BD59-A6C34878D82A}">
                    <a16:rowId xmlns:a16="http://schemas.microsoft.com/office/drawing/2014/main" val="1076069190"/>
                  </a:ext>
                </a:extLst>
              </a:tr>
              <a:tr h="601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 Выполнение проекта (рабочая документация, испытания, приемка)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Контроль стоимости проекта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 vert="vert27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extLst>
                  <a:ext uri="{0D108BD9-81ED-4DB2-BD59-A6C34878D82A}">
                    <a16:rowId xmlns:a16="http://schemas.microsoft.com/office/drawing/2014/main" val="3088910736"/>
                  </a:ext>
                </a:extLst>
              </a:tr>
              <a:tr h="478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 Использование (внедрение, техобслуживание, эксплуатация)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Завершающая оценка стоимости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59654"/>
                  </a:ext>
                </a:extLst>
              </a:tr>
              <a:tr h="601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 Ликвидация (демонтаж, утилизация, продажа, задание на развитие)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102" marR="2910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21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162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стройщик должен предоставить план по застройке того участка, который он приобрел под девелопмент">
            <a:hlinkClick r:id="rId2"/>
            <a:extLst>
              <a:ext uri="{FF2B5EF4-FFF2-40B4-BE49-F238E27FC236}">
                <a16:creationId xmlns:a16="http://schemas.microsoft.com/office/drawing/2014/main" id="{F8023805-3FFB-4AD6-9B5F-DCE237AD5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43558"/>
            <a:ext cx="32038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2EB79C-50A7-460C-8DAF-4A75BC52A9E6}"/>
              </a:ext>
            </a:extLst>
          </p:cNvPr>
          <p:cNvSpPr/>
          <p:nvPr/>
        </p:nvSpPr>
        <p:spPr>
          <a:xfrm>
            <a:off x="1043608" y="1648192"/>
            <a:ext cx="463082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Распределение стоимости проекта в течение его жизненного цикла</a:t>
            </a:r>
            <a:endParaRPr lang="ru-RU" b="1" dirty="0">
              <a:solidFill>
                <a:schemeClr val="tx2"/>
              </a:solidFill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48361-0F2E-4EEC-9699-07A4402FF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514696"/>
              </p:ext>
            </p:extLst>
          </p:nvPr>
        </p:nvGraphicFramePr>
        <p:xfrm>
          <a:off x="395536" y="3075806"/>
          <a:ext cx="6642738" cy="868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3179">
                  <a:extLst>
                    <a:ext uri="{9D8B030D-6E8A-4147-A177-3AD203B41FA5}">
                      <a16:colId xmlns:a16="http://schemas.microsoft.com/office/drawing/2014/main" val="3056247233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1558312543"/>
                    </a:ext>
                  </a:extLst>
                </a:gridCol>
                <a:gridCol w="2017331">
                  <a:extLst>
                    <a:ext uri="{9D8B030D-6E8A-4147-A177-3AD203B41FA5}">
                      <a16:colId xmlns:a16="http://schemas.microsoft.com/office/drawing/2014/main" val="928281517"/>
                    </a:ext>
                  </a:extLst>
                </a:gridCol>
              </a:tblGrid>
              <a:tr h="112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Прединвестиционная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фаза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Инвестиционная фаза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Фаза эксплуатации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0122242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chemeClr val="tx2"/>
                          </a:solidFill>
                          <a:effectLst/>
                        </a:rPr>
                        <a:t>12%</a:t>
                      </a:r>
                      <a:endParaRPr lang="ru-RU" sz="2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chemeClr val="tx2"/>
                          </a:solidFill>
                          <a:effectLst/>
                        </a:rPr>
                        <a:t>60%</a:t>
                      </a:r>
                      <a:endParaRPr lang="ru-RU" sz="2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chemeClr val="tx2"/>
                          </a:solidFill>
                          <a:effectLst/>
                        </a:rPr>
                        <a:t>28%</a:t>
                      </a:r>
                      <a:endParaRPr lang="ru-RU" sz="2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98325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46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8FFEBE7-C49D-4001-89D6-C4520BB8C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541295"/>
              </p:ext>
            </p:extLst>
          </p:nvPr>
        </p:nvGraphicFramePr>
        <p:xfrm>
          <a:off x="2267744" y="1059582"/>
          <a:ext cx="6588732" cy="387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38BA66-2312-4B03-96AC-45E51904C446}"/>
              </a:ext>
            </a:extLst>
          </p:cNvPr>
          <p:cNvSpPr/>
          <p:nvPr/>
        </p:nvSpPr>
        <p:spPr>
          <a:xfrm>
            <a:off x="35496" y="1707654"/>
            <a:ext cx="211187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Стоимость проекта включает в себя следующие составляющие: </a:t>
            </a:r>
          </a:p>
        </p:txBody>
      </p:sp>
    </p:spTree>
    <p:extLst>
      <p:ext uri="{BB962C8B-B14F-4D97-AF65-F5344CB8AC3E}">
        <p14:creationId xmlns:p14="http://schemas.microsoft.com/office/powerpoint/2010/main" val="2520157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94746A6-5ECC-49B6-B450-C2122836D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662577"/>
              </p:ext>
            </p:extLst>
          </p:nvPr>
        </p:nvGraphicFramePr>
        <p:xfrm>
          <a:off x="2555268" y="1203598"/>
          <a:ext cx="6588732" cy="393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E8920C-E1AD-42F3-B8D0-E508B20E884A}"/>
              </a:ext>
            </a:extLst>
          </p:cNvPr>
          <p:cNvSpPr/>
          <p:nvPr/>
        </p:nvSpPr>
        <p:spPr>
          <a:xfrm>
            <a:off x="107504" y="1851670"/>
            <a:ext cx="2286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Стоимость проекта включает в себя следующие составляющие: </a:t>
            </a:r>
          </a:p>
        </p:txBody>
      </p:sp>
    </p:spTree>
    <p:extLst>
      <p:ext uri="{BB962C8B-B14F-4D97-AF65-F5344CB8AC3E}">
        <p14:creationId xmlns:p14="http://schemas.microsoft.com/office/powerpoint/2010/main" val="291070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02238-C09E-41C5-A5A2-37D7D50B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1059582"/>
            <a:ext cx="5290865" cy="25202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Знания и навыки в области управленческого учета: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454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7084A8-BE24-4B38-867D-7DC77747A624}"/>
              </a:ext>
            </a:extLst>
          </p:cNvPr>
          <p:cNvSpPr/>
          <p:nvPr/>
        </p:nvSpPr>
        <p:spPr>
          <a:xfrm>
            <a:off x="1151620" y="1275604"/>
            <a:ext cx="4649734" cy="4154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ru-RU" sz="2100" b="1" dirty="0"/>
              <a:t>Затраты проекта классифицируют на: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C2C7FB4-7DEE-4A37-9D88-A726084C0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2355726"/>
            <a:ext cx="6048672" cy="25622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прямые и накладные расходы; 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повторяющиеся и единовременные. Например, ежемесячные платежи за использование производственных мощностей повторяющиеся затраты, закупка комплекта оборудования — единовременные затраты; 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постоянные и переменные по признаку зависимости от объема работ; 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плату за сверхурочное рабочее время. </a:t>
            </a:r>
          </a:p>
        </p:txBody>
      </p:sp>
      <p:pic>
        <p:nvPicPr>
          <p:cNvPr id="5" name="Picture 2" descr="C:\Users\Larisa\Pictures\цветы\iCAB3XH73.jpg">
            <a:extLst>
              <a:ext uri="{FF2B5EF4-FFF2-40B4-BE49-F238E27FC236}">
                <a16:creationId xmlns:a16="http://schemas.microsoft.com/office/drawing/2014/main" id="{1D21E25A-7271-4217-8796-8E5575E6E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15566"/>
            <a:ext cx="1071563" cy="950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5461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7C5C282-6E18-4606-BEB5-C7C0E6FDD8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652762"/>
              </p:ext>
            </p:extLst>
          </p:nvPr>
        </p:nvGraphicFramePr>
        <p:xfrm>
          <a:off x="1790765" y="987574"/>
          <a:ext cx="7344816" cy="415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534C53-1D85-49A5-870C-18B04F670086}"/>
              </a:ext>
            </a:extLst>
          </p:cNvPr>
          <p:cNvSpPr/>
          <p:nvPr/>
        </p:nvSpPr>
        <p:spPr>
          <a:xfrm>
            <a:off x="683568" y="1491630"/>
            <a:ext cx="365415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Для конкретного проекта выбирается свой план счетов: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2620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CEC915-2776-4AEB-8559-8E902110EFF7}"/>
              </a:ext>
            </a:extLst>
          </p:cNvPr>
          <p:cNvSpPr/>
          <p:nvPr/>
        </p:nvSpPr>
        <p:spPr>
          <a:xfrm>
            <a:off x="1547664" y="1275606"/>
            <a:ext cx="7182544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Техника оценки затрат проекта состоит из 13 шагов. 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Они могут различаться в зависимости от проекта и включают в общем случае следующие: 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1.Определение потребностей работы в ресурсах. </a:t>
            </a:r>
          </a:p>
          <a:p>
            <a:r>
              <a:rPr lang="ru-RU" dirty="0">
                <a:solidFill>
                  <a:schemeClr val="tx2"/>
                </a:solidFill>
              </a:rPr>
              <a:t>2.Разработку сетевой модели. </a:t>
            </a:r>
          </a:p>
          <a:p>
            <a:r>
              <a:rPr lang="ru-RU" dirty="0">
                <a:solidFill>
                  <a:schemeClr val="tx2"/>
                </a:solidFill>
              </a:rPr>
              <a:t>3.Разработку структуры разбиения работ. </a:t>
            </a:r>
          </a:p>
          <a:p>
            <a:r>
              <a:rPr lang="ru-RU" dirty="0">
                <a:solidFill>
                  <a:schemeClr val="tx2"/>
                </a:solidFill>
              </a:rPr>
              <a:t>4.Оценку затрат в разрезе структуры разбиения работ. </a:t>
            </a:r>
          </a:p>
          <a:p>
            <a:r>
              <a:rPr lang="ru-RU" dirty="0">
                <a:solidFill>
                  <a:schemeClr val="tx2"/>
                </a:solidFill>
              </a:rPr>
              <a:t>5.Обсуждение структуры разбиения работ с каждым из функциональных управляющих. </a:t>
            </a:r>
          </a:p>
          <a:p>
            <a:r>
              <a:rPr lang="ru-RU" dirty="0">
                <a:solidFill>
                  <a:schemeClr val="tx2"/>
                </a:solidFill>
              </a:rPr>
              <a:t>6.Выработку основного направления действий. </a:t>
            </a:r>
          </a:p>
          <a:p>
            <a:r>
              <a:rPr lang="ru-RU" dirty="0">
                <a:solidFill>
                  <a:schemeClr val="tx2"/>
                </a:solidFill>
              </a:rPr>
              <a:t>7.Оценку затрат для каждого элемента структуры разбиения работ.</a:t>
            </a:r>
          </a:p>
        </p:txBody>
      </p:sp>
    </p:spTree>
    <p:extLst>
      <p:ext uri="{BB962C8B-B14F-4D97-AF65-F5344CB8AC3E}">
        <p14:creationId xmlns:p14="http://schemas.microsoft.com/office/powerpoint/2010/main" val="201710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240A621-10FA-4A19-A267-21AADBA59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54077"/>
              </p:ext>
            </p:extLst>
          </p:nvPr>
        </p:nvGraphicFramePr>
        <p:xfrm>
          <a:off x="323528" y="1203598"/>
          <a:ext cx="8496944" cy="36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812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F57C40-05DE-4E85-86C0-B01C289138D2}"/>
              </a:ext>
            </a:extLst>
          </p:cNvPr>
          <p:cNvSpPr/>
          <p:nvPr/>
        </p:nvSpPr>
        <p:spPr>
          <a:xfrm>
            <a:off x="2555776" y="1203598"/>
            <a:ext cx="624644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8.Согласование базовых затрат с высшим уровнем управления </a:t>
            </a:r>
          </a:p>
          <a:p>
            <a:r>
              <a:rPr lang="ru-RU" dirty="0">
                <a:solidFill>
                  <a:schemeClr val="tx2"/>
                </a:solidFill>
              </a:rPr>
              <a:t>9.Обсуждение с управляющими потребности в персонале. </a:t>
            </a:r>
          </a:p>
          <a:p>
            <a:r>
              <a:rPr lang="ru-RU" dirty="0">
                <a:solidFill>
                  <a:schemeClr val="tx2"/>
                </a:solidFill>
              </a:rPr>
              <a:t>10. Разработку схемы линейной ответственности. </a:t>
            </a:r>
          </a:p>
          <a:p>
            <a:r>
              <a:rPr lang="ru-RU" dirty="0">
                <a:solidFill>
                  <a:schemeClr val="tx2"/>
                </a:solidFill>
              </a:rPr>
              <a:t>11. Разработку детальных графиков. </a:t>
            </a:r>
          </a:p>
          <a:p>
            <a:r>
              <a:rPr lang="ru-RU" dirty="0">
                <a:solidFill>
                  <a:schemeClr val="tx2"/>
                </a:solidFill>
              </a:rPr>
              <a:t>12. Формирование суммарного отчета по затратам. </a:t>
            </a:r>
          </a:p>
          <a:p>
            <a:r>
              <a:rPr lang="ru-RU" dirty="0">
                <a:solidFill>
                  <a:schemeClr val="tx2"/>
                </a:solidFill>
              </a:rPr>
              <a:t>13. Включение результатов оценки затрат в документы проекта.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0B74CF-4522-4675-8D50-BB926B1AE866}"/>
              </a:ext>
            </a:extLst>
          </p:cNvPr>
          <p:cNvSpPr/>
          <p:nvPr/>
        </p:nvSpPr>
        <p:spPr>
          <a:xfrm>
            <a:off x="2555776" y="3795886"/>
            <a:ext cx="624644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Оценка стоимости проекта по сути является оценкой всех затрат, необходимых для успешной и полной реализации проекта. </a:t>
            </a:r>
          </a:p>
        </p:txBody>
      </p:sp>
      <p:pic>
        <p:nvPicPr>
          <p:cNvPr id="5" name="Picture 2" descr="C:\Users\Larisa\Pictures\цветы\iCAB3XH73.jpg">
            <a:extLst>
              <a:ext uri="{FF2B5EF4-FFF2-40B4-BE49-F238E27FC236}">
                <a16:creationId xmlns:a16="http://schemas.microsoft.com/office/drawing/2014/main" id="{D2CD9338-131B-4EC3-A78E-4F14B7D2A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1631"/>
            <a:ext cx="1071563" cy="950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3823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B8422-F9F0-405F-94E3-4C6FB6BB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1347614"/>
            <a:ext cx="5290865" cy="1800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Знания и навыки в области контроля, аудита: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054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B1B2A0C-53F4-497C-8990-14C47BAB4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17104"/>
              </p:ext>
            </p:extLst>
          </p:nvPr>
        </p:nvGraphicFramePr>
        <p:xfrm>
          <a:off x="1043608" y="1203598"/>
          <a:ext cx="7884876" cy="3723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E8B116-91DD-43EF-87A4-7E83136C2719}"/>
              </a:ext>
            </a:extLst>
          </p:cNvPr>
          <p:cNvSpPr/>
          <p:nvPr/>
        </p:nvSpPr>
        <p:spPr>
          <a:xfrm>
            <a:off x="179512" y="123478"/>
            <a:ext cx="547260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Методы и инструменты стоимостного инжиниринга:</a:t>
            </a:r>
          </a:p>
        </p:txBody>
      </p:sp>
    </p:spTree>
    <p:extLst>
      <p:ext uri="{BB962C8B-B14F-4D97-AF65-F5344CB8AC3E}">
        <p14:creationId xmlns:p14="http://schemas.microsoft.com/office/powerpoint/2010/main" val="649817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99AEB9A-F9A6-42A6-8D02-F50D28D548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127402"/>
              </p:ext>
            </p:extLst>
          </p:nvPr>
        </p:nvGraphicFramePr>
        <p:xfrm>
          <a:off x="971600" y="1203598"/>
          <a:ext cx="7992888" cy="393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6C5B94-657C-4505-AB51-79A321D6B2FE}"/>
              </a:ext>
            </a:extLst>
          </p:cNvPr>
          <p:cNvSpPr/>
          <p:nvPr/>
        </p:nvSpPr>
        <p:spPr>
          <a:xfrm>
            <a:off x="251520" y="123478"/>
            <a:ext cx="55446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Методы и инструменты стоимостного инжиниринга:</a:t>
            </a:r>
          </a:p>
        </p:txBody>
      </p:sp>
    </p:spTree>
    <p:extLst>
      <p:ext uri="{BB962C8B-B14F-4D97-AF65-F5344CB8AC3E}">
        <p14:creationId xmlns:p14="http://schemas.microsoft.com/office/powerpoint/2010/main" val="1916164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FFC2CAD4-0945-4FF8-B093-EF6878F98CDA}"/>
              </a:ext>
            </a:extLst>
          </p:cNvPr>
          <p:cNvSpPr/>
          <p:nvPr/>
        </p:nvSpPr>
        <p:spPr>
          <a:xfrm>
            <a:off x="1835696" y="1131590"/>
            <a:ext cx="5832648" cy="372641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Контроль стоимости проекта </a:t>
            </a:r>
            <a:r>
              <a:rPr lang="ru-RU" dirty="0">
                <a:solidFill>
                  <a:schemeClr val="tx2"/>
                </a:solidFill>
              </a:rPr>
              <a:t>имеет две составляющие: 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1) </a:t>
            </a:r>
            <a:r>
              <a:rPr lang="ru-RU" b="1" dirty="0">
                <a:solidFill>
                  <a:schemeClr val="tx2"/>
                </a:solidFill>
              </a:rPr>
              <a:t>учетную</a:t>
            </a:r>
            <a:r>
              <a:rPr lang="ru-RU" dirty="0">
                <a:solidFill>
                  <a:schemeClr val="tx2"/>
                </a:solidFill>
              </a:rPr>
              <a:t>, т. е. оценку фактической стоимости выполненных работ и затраченных ресурсов, 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2) </a:t>
            </a:r>
            <a:r>
              <a:rPr lang="ru-RU" b="1" dirty="0">
                <a:solidFill>
                  <a:schemeClr val="tx2"/>
                </a:solidFill>
              </a:rPr>
              <a:t>прогнозную</a:t>
            </a:r>
            <a:r>
              <a:rPr lang="ru-RU" dirty="0">
                <a:solidFill>
                  <a:schemeClr val="tx2"/>
                </a:solidFill>
              </a:rPr>
              <a:t>, т. е. оценку будущей стоимости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3657072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Larisa\Pictures\цветы\iCAB3XH73.jpg">
            <a:extLst>
              <a:ext uri="{FF2B5EF4-FFF2-40B4-BE49-F238E27FC236}">
                <a16:creationId xmlns:a16="http://schemas.microsoft.com/office/drawing/2014/main" id="{03624D16-86BD-4435-888D-565CFEF2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9662"/>
            <a:ext cx="1071563" cy="950119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4711EC-92D0-46E6-8F21-2946B8281636}"/>
              </a:ext>
            </a:extLst>
          </p:cNvPr>
          <p:cNvSpPr/>
          <p:nvPr/>
        </p:nvSpPr>
        <p:spPr>
          <a:xfrm>
            <a:off x="2123728" y="1491630"/>
            <a:ext cx="6462464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Базовыми показателями, используемыми при контроле стоимости проекта, являются следующие: </a:t>
            </a:r>
          </a:p>
          <a:p>
            <a:pPr lvl="0"/>
            <a:r>
              <a:rPr lang="ru-RU" b="1" dirty="0">
                <a:solidFill>
                  <a:schemeClr val="tx2"/>
                </a:solidFill>
              </a:rPr>
              <a:t>1) </a:t>
            </a:r>
            <a:r>
              <a:rPr lang="ru-RU" b="1" i="1" dirty="0">
                <a:solidFill>
                  <a:schemeClr val="tx2"/>
                </a:solidFill>
              </a:rPr>
              <a:t>необходимо для завершения </a:t>
            </a:r>
            <a:r>
              <a:rPr lang="ru-RU" b="1" dirty="0">
                <a:solidFill>
                  <a:schemeClr val="tx2"/>
                </a:solidFill>
              </a:rPr>
              <a:t>(НДЗ): </a:t>
            </a:r>
            <a:r>
              <a:rPr lang="ru-RU" dirty="0">
                <a:solidFill>
                  <a:schemeClr val="tx2"/>
                </a:solidFill>
              </a:rPr>
              <a:t>устанавливается оценка затрат, которые предстоят для завершения работы или проекта. Оценка НДЗ является наилучшей текущей оценкой того, сколько надо дополнительно вложить на данный момент, чтобы завершить работу; </a:t>
            </a:r>
          </a:p>
          <a:p>
            <a:pPr lvl="0"/>
            <a:r>
              <a:rPr lang="ru-RU" b="1" dirty="0">
                <a:solidFill>
                  <a:schemeClr val="tx2"/>
                </a:solidFill>
              </a:rPr>
              <a:t>2) </a:t>
            </a:r>
            <a:r>
              <a:rPr lang="ru-RU" b="1" i="1" dirty="0">
                <a:solidFill>
                  <a:schemeClr val="tx2"/>
                </a:solidFill>
              </a:rPr>
              <a:t>расчетная стоимость </a:t>
            </a:r>
            <a:r>
              <a:rPr lang="ru-RU" b="1" dirty="0">
                <a:solidFill>
                  <a:schemeClr val="tx2"/>
                </a:solidFill>
              </a:rPr>
              <a:t>(PC): </a:t>
            </a:r>
            <a:r>
              <a:rPr lang="ru-RU" dirty="0">
                <a:solidFill>
                  <a:schemeClr val="tx2"/>
                </a:solidFill>
              </a:rPr>
              <a:t>наилучшая оценка общей стоимости, которую будет иметь работа или проект при завершении. Расчетная стоимость вычисляется как сумма фактических затрат на текущую дату и НДС.</a:t>
            </a:r>
          </a:p>
        </p:txBody>
      </p:sp>
    </p:spTree>
    <p:extLst>
      <p:ext uri="{BB962C8B-B14F-4D97-AF65-F5344CB8AC3E}">
        <p14:creationId xmlns:p14="http://schemas.microsoft.com/office/powerpoint/2010/main" val="1019694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5BD9CE-9E4F-4F00-ABA5-D77EDAFC9643}"/>
              </a:ext>
            </a:extLst>
          </p:cNvPr>
          <p:cNvSpPr/>
          <p:nvPr/>
        </p:nvSpPr>
        <p:spPr>
          <a:xfrm>
            <a:off x="107505" y="267494"/>
            <a:ext cx="547260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Аналитические показатели стоимости работ проекта</a:t>
            </a:r>
            <a:endParaRPr lang="ru-RU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C92F3BE-38AE-48A8-88A1-024C13FA9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680737"/>
              </p:ext>
            </p:extLst>
          </p:nvPr>
        </p:nvGraphicFramePr>
        <p:xfrm>
          <a:off x="1115616" y="1203598"/>
          <a:ext cx="7578842" cy="3920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7486">
                  <a:extLst>
                    <a:ext uri="{9D8B030D-6E8A-4147-A177-3AD203B41FA5}">
                      <a16:colId xmlns:a16="http://schemas.microsoft.com/office/drawing/2014/main" val="555168866"/>
                    </a:ext>
                  </a:extLst>
                </a:gridCol>
                <a:gridCol w="3251356">
                  <a:extLst>
                    <a:ext uri="{9D8B030D-6E8A-4147-A177-3AD203B41FA5}">
                      <a16:colId xmlns:a16="http://schemas.microsoft.com/office/drawing/2014/main" val="2097445340"/>
                    </a:ext>
                  </a:extLst>
                </a:gridCol>
              </a:tblGrid>
              <a:tr h="1795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Формула или способ расчета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extLst>
                  <a:ext uri="{0D108BD9-81ED-4DB2-BD59-A6C34878D82A}">
                    <a16:rowId xmlns:a16="http://schemas.microsoft.com/office/drawing/2014/main" val="2044066885"/>
                  </a:ext>
                </a:extLst>
              </a:tr>
              <a:tr h="10020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Плановая стоимость выполненных работ (BCWP, освоенный объем). Плановая стоимость фактически выполненных работ или количество ресурса, запланированное на фактически выполненный объем работ к текущей дате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BCWP = Плановая стоимость х %использования ресурса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extLst>
                  <a:ext uri="{0D108BD9-81ED-4DB2-BD59-A6C34878D82A}">
                    <a16:rowId xmlns:a16="http://schemas.microsoft.com/office/drawing/2014/main" val="2993034419"/>
                  </a:ext>
                </a:extLst>
              </a:tr>
              <a:tr h="359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бюджетные затраты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Полная стоимость работы, принятая в базовом плане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extLst>
                  <a:ext uri="{0D108BD9-81ED-4DB2-BD59-A6C34878D82A}">
                    <a16:rowId xmlns:a16="http://schemas.microsoft.com/office/drawing/2014/main" val="2153926268"/>
                  </a:ext>
                </a:extLst>
              </a:tr>
              <a:tr h="8350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Бюджетная стоимость (BCWS). Часть стоимости работы, которая должна быть освоена к текущей дате в соответствии с базовым планом (стоимость работы в расчете за период времени по плану)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бюджетные затраты х % по плану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extLst>
                  <a:ext uri="{0D108BD9-81ED-4DB2-BD59-A6C34878D82A}">
                    <a16:rowId xmlns:a16="http://schemas.microsoft.com/office/drawing/2014/main" val="2856400791"/>
                  </a:ext>
                </a:extLst>
              </a:tr>
              <a:tr h="359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Фактические затраты (ACWP)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Фактические затраты по работе на текущую дату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extLst>
                  <a:ext uri="{0D108BD9-81ED-4DB2-BD59-A6C34878D82A}">
                    <a16:rowId xmlns:a16="http://schemas.microsoft.com/office/drawing/2014/main" val="2140868859"/>
                  </a:ext>
                </a:extLst>
              </a:tr>
              <a:tr h="1169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освоения затрат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1 - затраты на текущую дату соответствуют плану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1 - на текущую дату затрачено меньше средств, чем предусмотрено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1 - на текущую дату средств затрачено больше, чем предусмотрено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Освоенный объем / Фактические затраты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extLst>
                  <a:ext uri="{0D108BD9-81ED-4DB2-BD59-A6C34878D82A}">
                    <a16:rowId xmlns:a16="http://schemas.microsoft.com/office/drawing/2014/main" val="2525682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967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4EE5D72-3D33-4578-A142-4D39985AB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85631"/>
              </p:ext>
            </p:extLst>
          </p:nvPr>
        </p:nvGraphicFramePr>
        <p:xfrm>
          <a:off x="1043608" y="1203598"/>
          <a:ext cx="7938882" cy="3863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3068">
                  <a:extLst>
                    <a:ext uri="{9D8B030D-6E8A-4147-A177-3AD203B41FA5}">
                      <a16:colId xmlns:a16="http://schemas.microsoft.com/office/drawing/2014/main" val="555168866"/>
                    </a:ext>
                  </a:extLst>
                </a:gridCol>
                <a:gridCol w="3405814">
                  <a:extLst>
                    <a:ext uri="{9D8B030D-6E8A-4147-A177-3AD203B41FA5}">
                      <a16:colId xmlns:a16="http://schemas.microsoft.com/office/drawing/2014/main" val="2097445340"/>
                    </a:ext>
                  </a:extLst>
                </a:gridCol>
              </a:tblGrid>
              <a:tr h="1638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Формула или способ расчета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extLst>
                  <a:ext uri="{0D108BD9-81ED-4DB2-BD59-A6C34878D82A}">
                    <a16:rowId xmlns:a16="http://schemas.microsoft.com/office/drawing/2014/main" val="2044066885"/>
                  </a:ext>
                </a:extLst>
              </a:tr>
              <a:tr h="9829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Плановая стоимость выполненных работ (BCWP, освоенный объем). Плановая стоимость фактически выполненных работ или количество ресурса, запланированное на фактически выполненный объем работ к текущей дате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BCWP = Плановая стоимость х %использования ресурса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extLst>
                  <a:ext uri="{0D108BD9-81ED-4DB2-BD59-A6C34878D82A}">
                    <a16:rowId xmlns:a16="http://schemas.microsoft.com/office/drawing/2014/main" val="2993034419"/>
                  </a:ext>
                </a:extLst>
              </a:tr>
              <a:tr h="327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бюджетные затраты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Полная стоимость работы, принятая в базовом плане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extLst>
                  <a:ext uri="{0D108BD9-81ED-4DB2-BD59-A6C34878D82A}">
                    <a16:rowId xmlns:a16="http://schemas.microsoft.com/office/drawing/2014/main" val="2153926268"/>
                  </a:ext>
                </a:extLst>
              </a:tr>
              <a:tr h="81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Бюджетная стоимость (BCWS). Часть стоимости работы, которая должна быть освоена к текущей дате в соответствии с базовым планом (стоимость работы в расчете за период времени по плану)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бюджетные затраты х % по плану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extLst>
                  <a:ext uri="{0D108BD9-81ED-4DB2-BD59-A6C34878D82A}">
                    <a16:rowId xmlns:a16="http://schemas.microsoft.com/office/drawing/2014/main" val="2856400791"/>
                  </a:ext>
                </a:extLst>
              </a:tr>
              <a:tr h="327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Фактические затраты (ACWP)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Фактические затраты по работе на текущую дату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extLst>
                  <a:ext uri="{0D108BD9-81ED-4DB2-BD59-A6C34878D82A}">
                    <a16:rowId xmlns:a16="http://schemas.microsoft.com/office/drawing/2014/main" val="2140868859"/>
                  </a:ext>
                </a:extLst>
              </a:tr>
              <a:tr h="11467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освоения затрат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1 - затраты на текущую дату соответствуют плану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1 - на текущую дату затрачено меньше средств, чем предусмотрено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1 - на текущую дату средств затрачено больше, чем предусмотрено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Освоенный объем / Фактические затраты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extLst>
                  <a:ext uri="{0D108BD9-81ED-4DB2-BD59-A6C34878D82A}">
                    <a16:rowId xmlns:a16="http://schemas.microsoft.com/office/drawing/2014/main" val="2525682736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35A25C-0E0B-4AFF-BB59-44A9A554804F}"/>
              </a:ext>
            </a:extLst>
          </p:cNvPr>
          <p:cNvSpPr/>
          <p:nvPr/>
        </p:nvSpPr>
        <p:spPr>
          <a:xfrm>
            <a:off x="107504" y="103751"/>
            <a:ext cx="55446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a typeface="Times New Roman" panose="02020603050405020304" pitchFamily="18" charset="0"/>
              </a:rPr>
              <a:t>Аналитические показатели стоимости работ проекта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97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4E31A9-2847-44E9-877E-70D99687469B}"/>
              </a:ext>
            </a:extLst>
          </p:cNvPr>
          <p:cNvSpPr/>
          <p:nvPr/>
        </p:nvSpPr>
        <p:spPr>
          <a:xfrm>
            <a:off x="179513" y="225270"/>
            <a:ext cx="547260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a typeface="Times New Roman" panose="02020603050405020304" pitchFamily="18" charset="0"/>
              </a:rPr>
              <a:t>Аналитические показатели стоимости работ проекта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AD4E2DE-94F2-483E-949D-E522C0595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863734"/>
              </p:ext>
            </p:extLst>
          </p:nvPr>
        </p:nvGraphicFramePr>
        <p:xfrm>
          <a:off x="1475656" y="1273904"/>
          <a:ext cx="7205110" cy="3619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087">
                  <a:extLst>
                    <a:ext uri="{9D8B030D-6E8A-4147-A177-3AD203B41FA5}">
                      <a16:colId xmlns:a16="http://schemas.microsoft.com/office/drawing/2014/main" val="3511773503"/>
                    </a:ext>
                  </a:extLst>
                </a:gridCol>
                <a:gridCol w="3091023">
                  <a:extLst>
                    <a:ext uri="{9D8B030D-6E8A-4147-A177-3AD203B41FA5}">
                      <a16:colId xmlns:a16="http://schemas.microsoft.com/office/drawing/2014/main" val="772433591"/>
                    </a:ext>
                  </a:extLst>
                </a:gridCol>
              </a:tblGrid>
              <a:tr h="334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Формула или способ расчета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78" marR="39878" marT="0" marB="0"/>
                </a:tc>
                <a:extLst>
                  <a:ext uri="{0D108BD9-81ED-4DB2-BD59-A6C34878D82A}">
                    <a16:rowId xmlns:a16="http://schemas.microsoft.com/office/drawing/2014/main" val="4218581136"/>
                  </a:ext>
                </a:extLst>
              </a:tr>
              <a:tr h="5376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по затратам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 — перерасход средств на текущую дату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0 - недорасход средств на текущую дату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51" marR="49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Освоенный объем - Фактические затраты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51" marR="49451" marT="0" marB="0"/>
                </a:tc>
                <a:extLst>
                  <a:ext uri="{0D108BD9-81ED-4DB2-BD59-A6C34878D82A}">
                    <a16:rowId xmlns:a16="http://schemas.microsoft.com/office/drawing/2014/main" val="183413445"/>
                  </a:ext>
                </a:extLst>
              </a:tr>
              <a:tr h="724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Относительное отклонение по затратам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51" marR="49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Показывает отношение отклонения по затратам к запланированным по бюджету затратам на текущую дату (BCWS)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51" marR="49451" marT="0" marB="0"/>
                </a:tc>
                <a:extLst>
                  <a:ext uri="{0D108BD9-81ED-4DB2-BD59-A6C34878D82A}">
                    <a16:rowId xmlns:a16="http://schemas.microsoft.com/office/drawing/2014/main" val="790504898"/>
                  </a:ext>
                </a:extLst>
              </a:tr>
              <a:tr h="1725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стоимости до завершения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51" marR="49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Базируется на текущих результатах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51" marR="49451" marT="0" marB="0"/>
                </a:tc>
                <a:extLst>
                  <a:ext uri="{0D108BD9-81ED-4DB2-BD59-A6C34878D82A}">
                    <a16:rowId xmlns:a16="http://schemas.microsoft.com/office/drawing/2014/main" val="3719601628"/>
                  </a:ext>
                </a:extLst>
              </a:tr>
              <a:tr h="5376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(прогноз) стоимости по завершении — оценка полной стоимости работы, базирующаяся на текущих результатах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51" marR="49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Фактические затраты + Оценка стоимости до завершения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51" marR="49451" marT="0" marB="0"/>
                </a:tc>
                <a:extLst>
                  <a:ext uri="{0D108BD9-81ED-4DB2-BD59-A6C34878D82A}">
                    <a16:rowId xmlns:a16="http://schemas.microsoft.com/office/drawing/2014/main" val="2556848346"/>
                  </a:ext>
                </a:extLst>
              </a:tr>
              <a:tr h="5376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выполнения плана — отношение освоенного объема к бюджетной стоимости работ по плану на текущую дату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51" marR="49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Освоенный объем / Бюджетная стоимость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51" marR="49451" marT="0" marB="0"/>
                </a:tc>
                <a:extLst>
                  <a:ext uri="{0D108BD9-81ED-4DB2-BD59-A6C34878D82A}">
                    <a16:rowId xmlns:a16="http://schemas.microsoft.com/office/drawing/2014/main" val="780143098"/>
                  </a:ext>
                </a:extLst>
              </a:tr>
              <a:tr h="350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Расхождение по затратам &lt; 0 — перерасход затрат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51" marR="49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 затраты - Оценка стоимости по завершении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51" marR="49451" marT="0" marB="0"/>
                </a:tc>
                <a:extLst>
                  <a:ext uri="{0D108BD9-81ED-4DB2-BD59-A6C34878D82A}">
                    <a16:rowId xmlns:a16="http://schemas.microsoft.com/office/drawing/2014/main" val="3756887627"/>
                  </a:ext>
                </a:extLst>
              </a:tr>
              <a:tr h="350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перерасхода затрат, 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51" marR="49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Расхождение по затратам / Бюджетные затраты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51" marR="49451" marT="0" marB="0"/>
                </a:tc>
                <a:extLst>
                  <a:ext uri="{0D108BD9-81ED-4DB2-BD59-A6C34878D82A}">
                    <a16:rowId xmlns:a16="http://schemas.microsoft.com/office/drawing/2014/main" val="262360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061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nipi-pegaz.ru/docs/zhc-proekta.jpg">
            <a:hlinkClick r:id="rId2"/>
            <a:extLst>
              <a:ext uri="{FF2B5EF4-FFF2-40B4-BE49-F238E27FC236}">
                <a16:creationId xmlns:a16="http://schemas.microsoft.com/office/drawing/2014/main" id="{0444900A-2705-46F9-BC72-74D67D7534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75606"/>
            <a:ext cx="6390710" cy="3492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32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C0070DC-A2B1-45AE-A0E0-DC6250DD8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556173"/>
              </p:ext>
            </p:extLst>
          </p:nvPr>
        </p:nvGraphicFramePr>
        <p:xfrm>
          <a:off x="431032" y="987574"/>
          <a:ext cx="8712968" cy="3881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263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Larisa\Pictures\цветы\iCAB3XH73.jpg">
            <a:extLst>
              <a:ext uri="{FF2B5EF4-FFF2-40B4-BE49-F238E27FC236}">
                <a16:creationId xmlns:a16="http://schemas.microsoft.com/office/drawing/2014/main" id="{62F0471A-1E70-4237-9EC7-B525E6D69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55" y="3291830"/>
            <a:ext cx="1071563" cy="950119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2EEC5C-62A8-4A9D-970F-4329527E7B30}"/>
              </a:ext>
            </a:extLst>
          </p:cNvPr>
          <p:cNvSpPr/>
          <p:nvPr/>
        </p:nvSpPr>
        <p:spPr>
          <a:xfrm>
            <a:off x="807306" y="1203598"/>
            <a:ext cx="8361114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Анализ отклонений освоенного объема позволяет</a:t>
            </a:r>
            <a:r>
              <a:rPr lang="ru-RU" dirty="0">
                <a:solidFill>
                  <a:schemeClr val="tx2"/>
                </a:solidFill>
              </a:rPr>
              <a:t>:</a:t>
            </a:r>
          </a:p>
          <a:p>
            <a:r>
              <a:rPr lang="ru-RU" b="1" dirty="0">
                <a:solidFill>
                  <a:schemeClr val="tx2"/>
                </a:solidFill>
              </a:rPr>
              <a:t>По графику:</a:t>
            </a:r>
            <a:endParaRPr lang="ru-RU" dirty="0">
              <a:solidFill>
                <a:schemeClr val="tx2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увидеть отставание и опережение целевого плана (отклонение от расписания);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синхронизировать данные с отчетами по завершению работ;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проанализировать тенденции отклонения от графика;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A24806-E082-4AA3-81A2-2EE00EFFF72F}"/>
              </a:ext>
            </a:extLst>
          </p:cNvPr>
          <p:cNvSpPr/>
          <p:nvPr/>
        </p:nvSpPr>
        <p:spPr>
          <a:xfrm>
            <a:off x="2699792" y="3147814"/>
            <a:ext cx="612068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ea typeface="Times New Roman" panose="02020603050405020304" pitchFamily="18" charset="0"/>
              </a:rPr>
              <a:t>По затратам:</a:t>
            </a:r>
            <a:endParaRPr lang="ru-RU" dirty="0">
              <a:solidFill>
                <a:schemeClr val="tx2"/>
              </a:solidFill>
              <a:ea typeface="Calibri" panose="020F0502020204030204" pitchFamily="34" charset="0"/>
            </a:endParaRPr>
          </a:p>
          <a:p>
            <a:pPr marL="257175" indent="-257175" algn="just"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определить статус выполненных работ по отношению к целевому плану (с помощью отклонения по затратам);</a:t>
            </a:r>
            <a:endParaRPr lang="ru-RU" dirty="0">
              <a:solidFill>
                <a:schemeClr val="tx2"/>
              </a:solidFill>
              <a:ea typeface="Calibri" panose="020F0502020204030204" pitchFamily="34" charset="0"/>
            </a:endParaRPr>
          </a:p>
          <a:p>
            <a:pPr marL="257175" indent="-257175" algn="just"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определить отклонения (устранить ошибку оценки реализации проекта, возникшую при прямом сравнении фактических затрат с бюджетом);</a:t>
            </a:r>
            <a:endParaRPr lang="ru-RU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48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A121B4E-D41F-41DE-8F25-53733ED0C5E9}"/>
              </a:ext>
            </a:extLst>
          </p:cNvPr>
          <p:cNvGrpSpPr/>
          <p:nvPr/>
        </p:nvGrpSpPr>
        <p:grpSpPr>
          <a:xfrm>
            <a:off x="1475656" y="1419622"/>
            <a:ext cx="5976664" cy="3446088"/>
            <a:chOff x="843107" y="707884"/>
            <a:chExt cx="4470468" cy="40423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49D7738D-856E-4844-9CE8-7DBE9215B356}"/>
                </a:ext>
              </a:extLst>
            </p:cNvPr>
            <p:cNvSpPr/>
            <p:nvPr/>
          </p:nvSpPr>
          <p:spPr>
            <a:xfrm>
              <a:off x="843107" y="707884"/>
              <a:ext cx="4470468" cy="40423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020C61-F892-4A85-8C7F-BEA145ECD190}"/>
                </a:ext>
              </a:extLst>
            </p:cNvPr>
            <p:cNvSpPr txBox="1"/>
            <p:nvPr/>
          </p:nvSpPr>
          <p:spPr>
            <a:xfrm>
              <a:off x="843107" y="707884"/>
              <a:ext cx="3148217" cy="40423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0" rIns="20320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готовности:</a:t>
              </a:r>
              <a:endParaRPr lang="ru-RU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ts val="1000"/>
                <a:buFont typeface="Symbol" panose="05050102010706020507" pitchFamily="18" charset="2"/>
                <a:buNone/>
              </a:pPr>
              <a:r>
                <a:rPr lang="ru-RU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расставить приоритеты и сконцентрироваться на работах, нацеленных на реализацию проекта;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ts val="1000"/>
                <a:buFont typeface="Symbol" panose="05050102010706020507" pitchFamily="18" charset="2"/>
                <a:buNone/>
              </a:pPr>
              <a:r>
                <a:rPr lang="ru-RU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оценить оставшиеся требования и сформировать наиболее вероятную оценку времени и затрат, необходимых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реализации целей;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ts val="1000"/>
                <a:buFont typeface="Symbol" panose="05050102010706020507" pitchFamily="18" charset="2"/>
                <a:buNone/>
              </a:pPr>
              <a:r>
                <a:rPr lang="ru-RU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отклонение по степени готовности позволяет оценить степень расхождения с планом.</a:t>
              </a:r>
              <a:endPara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899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79CE22A-9E2C-4F15-B7BD-6A6B65B47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06995"/>
              </p:ext>
            </p:extLst>
          </p:nvPr>
        </p:nvGraphicFramePr>
        <p:xfrm>
          <a:off x="863079" y="1179388"/>
          <a:ext cx="8280921" cy="3964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747">
                  <a:extLst>
                    <a:ext uri="{9D8B030D-6E8A-4147-A177-3AD203B41FA5}">
                      <a16:colId xmlns:a16="http://schemas.microsoft.com/office/drawing/2014/main" val="2387862105"/>
                    </a:ext>
                  </a:extLst>
                </a:gridCol>
                <a:gridCol w="2323557">
                  <a:extLst>
                    <a:ext uri="{9D8B030D-6E8A-4147-A177-3AD203B41FA5}">
                      <a16:colId xmlns:a16="http://schemas.microsoft.com/office/drawing/2014/main" val="2920740514"/>
                    </a:ext>
                  </a:extLst>
                </a:gridCol>
                <a:gridCol w="5544617">
                  <a:extLst>
                    <a:ext uri="{9D8B030D-6E8A-4147-A177-3AD203B41FA5}">
                      <a16:colId xmlns:a16="http://schemas.microsoft.com/office/drawing/2014/main" val="2516702824"/>
                    </a:ext>
                  </a:extLst>
                </a:gridCol>
              </a:tblGrid>
              <a:tr h="1754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компонента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 действия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extLst>
                  <a:ext uri="{0D108BD9-81ED-4DB2-BD59-A6C34878D82A}">
                    <a16:rowId xmlns:a16="http://schemas.microsoft.com/office/drawing/2014/main" val="1837419322"/>
                  </a:ext>
                </a:extLst>
              </a:tr>
              <a:tr h="350957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Компоненты стоимостного инжиниринга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стоимостью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Анализ, планирование, организация, координация, учет, контроль и регулирование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extLst>
                  <a:ext uri="{0D108BD9-81ED-4DB2-BD59-A6C34878D82A}">
                    <a16:rowId xmlns:a16="http://schemas.microsoft.com/office/drawing/2014/main" val="2596111019"/>
                  </a:ext>
                </a:extLst>
              </a:tr>
              <a:tr h="175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Ценообразование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indent="44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Федеральная и региональная система ценообразования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extLst>
                  <a:ext uri="{0D108BD9-81ED-4DB2-BD59-A6C34878D82A}">
                    <a16:rowId xmlns:a16="http://schemas.microsoft.com/office/drawing/2014/main" val="4294678144"/>
                  </a:ext>
                </a:extLst>
              </a:tr>
              <a:tr h="526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Маркетинг рынка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indent="44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Изучение и анализ стоимости строительной продукции сегментов рынка. Участие в торгах и конкурсах. Оптимизация показателей стоимости строительной продукции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extLst>
                  <a:ext uri="{0D108BD9-81ED-4DB2-BD59-A6C34878D82A}">
                    <a16:rowId xmlns:a16="http://schemas.microsoft.com/office/drawing/2014/main" val="1153956365"/>
                  </a:ext>
                </a:extLst>
              </a:tr>
              <a:tr h="526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и  управление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indent="44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информационных технологий, систем, моделей и программных средств управления инвестиционно- строительной деятельностью на всех этапах реализации инвестиционного проекта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extLst>
                  <a:ext uri="{0D108BD9-81ED-4DB2-BD59-A6C34878D82A}">
                    <a16:rowId xmlns:a16="http://schemas.microsoft.com/office/drawing/2014/main" val="982368557"/>
                  </a:ext>
                </a:extLst>
              </a:tr>
              <a:tr h="526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Техническая оптимизация стоимости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indent="44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Применения эффективных технологий, материалов, средств механизации до условий эксплуатации зданий и сооружений с учетом минимальных издержек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extLst>
                  <a:ext uri="{0D108BD9-81ED-4DB2-BD59-A6C34878D82A}">
                    <a16:rowId xmlns:a16="http://schemas.microsoft.com/office/drawing/2014/main" val="2802483076"/>
                  </a:ext>
                </a:extLst>
              </a:tr>
              <a:tr h="793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Информационное обеспечение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indent="44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информационных программ с целью объединения и дифференциации компонентов стоимостного инжиниринга, позволяющих обрабатывать на всех фазах жизненного цикла проекта используются сотни тысяч показателей как ресурсных, так и стоимостных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extLst>
                  <a:ext uri="{0D108BD9-81ED-4DB2-BD59-A6C34878D82A}">
                    <a16:rowId xmlns:a16="http://schemas.microsoft.com/office/drawing/2014/main" val="3148773982"/>
                  </a:ext>
                </a:extLst>
              </a:tr>
              <a:tr h="793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стоимостных инженеров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indent="44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целостной системы подготовки специалистов, которые могли бы с учетом рыночных требований взять на себя ответственность и профессионально работать в фирмах заказчика, подрядчика, проектных и других фирмах инфраструктуры рынка строительной отрасли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1" marR="36831" marT="0" marB="0"/>
                </a:tc>
                <a:extLst>
                  <a:ext uri="{0D108BD9-81ED-4DB2-BD59-A6C34878D82A}">
                    <a16:rowId xmlns:a16="http://schemas.microsoft.com/office/drawing/2014/main" val="3892477816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B8C512-594A-4742-A3F0-CC510E1664B2}"/>
              </a:ext>
            </a:extLst>
          </p:cNvPr>
          <p:cNvSpPr/>
          <p:nvPr/>
        </p:nvSpPr>
        <p:spPr>
          <a:xfrm>
            <a:off x="251520" y="123478"/>
            <a:ext cx="374441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Компоненты системы стоимостного инжиниринга в строительстве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6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F2735-3481-49F0-A15F-A7B7C91D1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03598"/>
            <a:ext cx="5688632" cy="37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0AD64C-B0AD-46FE-AAFD-07933748E688}"/>
              </a:ext>
            </a:extLst>
          </p:cNvPr>
          <p:cNvSpPr/>
          <p:nvPr/>
        </p:nvSpPr>
        <p:spPr>
          <a:xfrm>
            <a:off x="323528" y="145567"/>
            <a:ext cx="521700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8162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498A8F25-6E9D-4327-9512-39DBBC30AA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066487"/>
              </p:ext>
            </p:extLst>
          </p:nvPr>
        </p:nvGraphicFramePr>
        <p:xfrm>
          <a:off x="467544" y="843558"/>
          <a:ext cx="8496944" cy="445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75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3EC3FA2-4F76-425E-A01D-51C3FBAE63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7402"/>
              </p:ext>
            </p:extLst>
          </p:nvPr>
        </p:nvGraphicFramePr>
        <p:xfrm>
          <a:off x="755576" y="1203598"/>
          <a:ext cx="8136904" cy="3852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81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0809A8D-A333-43E1-84A8-5DA06BA8B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564215"/>
              </p:ext>
            </p:extLst>
          </p:nvPr>
        </p:nvGraphicFramePr>
        <p:xfrm>
          <a:off x="683568" y="1275606"/>
          <a:ext cx="8352928" cy="386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73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991DB2-63A8-446A-9F4D-CBA263B5B468}"/>
              </a:ext>
            </a:extLst>
          </p:cNvPr>
          <p:cNvSpPr/>
          <p:nvPr/>
        </p:nvSpPr>
        <p:spPr>
          <a:xfrm>
            <a:off x="755576" y="1289777"/>
            <a:ext cx="2743260" cy="23083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Место стоимостного инжиниринга в системе деятельности организации</a:t>
            </a:r>
            <a:endParaRPr lang="ru-RU" sz="2400" b="1" dirty="0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4" name="Рисунок 3" descr="http://nipi-pegaz.ru/docs/stoimostnoj.jpg">
            <a:hlinkClick r:id="rId2"/>
            <a:extLst>
              <a:ext uri="{FF2B5EF4-FFF2-40B4-BE49-F238E27FC236}">
                <a16:creationId xmlns:a16="http://schemas.microsoft.com/office/drawing/2014/main" id="{11D547F6-5C3F-458F-B3D1-73743FBDCC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89777"/>
            <a:ext cx="5402122" cy="3737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61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7618CC9-EE80-4931-BBE8-9B4F79165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350169"/>
              </p:ext>
            </p:extLst>
          </p:nvPr>
        </p:nvGraphicFramePr>
        <p:xfrm>
          <a:off x="323528" y="1131589"/>
          <a:ext cx="8640960" cy="3849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162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dd05e3ca7111475e2f8d8eefbbab95b9daa872d"/>
</p:tagLst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8. Презентация к теме Стоимостной инжиниринг</Template>
  <TotalTime>156</TotalTime>
  <Words>2349</Words>
  <Application>Microsoft Office PowerPoint</Application>
  <PresentationFormat>Экран (16:9)</PresentationFormat>
  <Paragraphs>273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Arial</vt:lpstr>
      <vt:lpstr>Calibri</vt:lpstr>
      <vt:lpstr>Monotype Corsiva</vt:lpstr>
      <vt:lpstr>Segoe UI</vt:lpstr>
      <vt:lpstr>Segoe UI Light</vt:lpstr>
      <vt:lpstr>Symbol</vt:lpstr>
      <vt:lpstr>Times New Roman</vt:lpstr>
      <vt:lpstr>Wingdings</vt:lpstr>
      <vt:lpstr>Шаблон</vt:lpstr>
      <vt:lpstr>СТОИМОСТНОЙ ИНЖИНИРИНГ КАК ПРОФЕССИЯ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Знания и навыки в области управления рисками и комплексного управления стоимостью проекта:</vt:lpstr>
      <vt:lpstr>Презентация PowerPoint</vt:lpstr>
      <vt:lpstr>Презентация PowerPoint</vt:lpstr>
      <vt:lpstr>Презентация PowerPoint</vt:lpstr>
      <vt:lpstr>Знания и навыки в области бюджетирования и бухгалтерского учета:</vt:lpstr>
      <vt:lpstr>Презентация PowerPoint</vt:lpstr>
      <vt:lpstr>Знания и навыки в области жизненного цикла продукта: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Знания и навыки в области управленческого учета: </vt:lpstr>
      <vt:lpstr>Презентация PowerPoint</vt:lpstr>
      <vt:lpstr>Презентация PowerPoint</vt:lpstr>
      <vt:lpstr>Презентация PowerPoint</vt:lpstr>
      <vt:lpstr>Презентация PowerPoint</vt:lpstr>
      <vt:lpstr>Знания и навыки в области контроля, аудита: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СТОИМОСТНОЙ ИНЖИНИРИНГ КАК ПРОФЕССИЯ</dc:title>
  <dc:creator>Пользователь</dc:creator>
  <cp:lastModifiedBy>Пользователь</cp:lastModifiedBy>
  <cp:revision>13</cp:revision>
  <dcterms:created xsi:type="dcterms:W3CDTF">2019-02-27T12:27:30Z</dcterms:created>
  <dcterms:modified xsi:type="dcterms:W3CDTF">2019-03-01T10:11:29Z</dcterms:modified>
</cp:coreProperties>
</file>