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F9508-7709-4137-A8B2-B50AB638F2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A909AAA-B54D-49C3-9DEB-5A2185C30A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Исполнительная техническая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 документация </a:t>
          </a:r>
        </a:p>
      </dgm:t>
    </dgm:pt>
    <dgm:pt modelId="{61988ECB-C5A7-4644-A061-0F813AEF0BC1}" type="parTrans" cxnId="{B0A49913-22BF-4E22-8A97-5991E9D1D226}">
      <dgm:prSet/>
      <dgm:spPr/>
      <dgm:t>
        <a:bodyPr/>
        <a:lstStyle/>
        <a:p>
          <a:endParaRPr lang="ru-RU"/>
        </a:p>
      </dgm:t>
    </dgm:pt>
    <dgm:pt modelId="{B02BFF97-3E1F-4E0D-B34A-1422FA6A3108}" type="sibTrans" cxnId="{B0A49913-22BF-4E22-8A97-5991E9D1D226}">
      <dgm:prSet/>
      <dgm:spPr/>
      <dgm:t>
        <a:bodyPr/>
        <a:lstStyle/>
        <a:p>
          <a:endParaRPr lang="ru-RU"/>
        </a:p>
      </dgm:t>
    </dgm:pt>
    <dgm:pt modelId="{DA19A025-6F2D-4C90-8F8C-F109A3C1EF21}">
      <dgm:prSet custT="1"/>
      <dgm:spPr/>
      <dgm:t>
        <a:bodyPr/>
        <a:lstStyle/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Первичные документы о соответствии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 —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это документация, оформляемая в процессе строительства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фиксирующая процесс производства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строительно-монтажных работ, а также технического состояния объекта. Эти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первичные документы комплектуются генеральным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подрядчиком и контролируются техническим надзором заказчика.</a:t>
          </a:r>
        </a:p>
      </dgm:t>
    </dgm:pt>
    <dgm:pt modelId="{D9476EA0-9BFA-4158-83F1-2B63950AA447}" type="parTrans" cxnId="{C05E379B-43FD-4B4F-8FF9-C5A3488D9769}">
      <dgm:prSet/>
      <dgm:spPr/>
      <dgm:t>
        <a:bodyPr/>
        <a:lstStyle/>
        <a:p>
          <a:endParaRPr lang="ru-RU" dirty="0"/>
        </a:p>
      </dgm:t>
    </dgm:pt>
    <dgm:pt modelId="{7EBC168D-679E-4544-8699-EBD374D4A17E}" type="sibTrans" cxnId="{C05E379B-43FD-4B4F-8FF9-C5A3488D9769}">
      <dgm:prSet/>
      <dgm:spPr/>
      <dgm:t>
        <a:bodyPr/>
        <a:lstStyle/>
        <a:p>
          <a:endParaRPr lang="ru-RU"/>
        </a:p>
      </dgm:t>
    </dgm:pt>
    <dgm:pt modelId="{7C44774A-2A26-4428-89B8-55C2C4A378D8}">
      <dgm:prSet/>
      <dgm:spPr/>
      <dgm:t>
        <a:bodyPr/>
        <a:lstStyle/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Исполнительная документация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(исполнительные чертежи) 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—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это комплект рабочих чертежей с надписями о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соответствии выполненных в натуре работ этим чертежам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или о внесенных в них по согласованию с проектировщиком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изменениях, сделанных лицами, ответственными за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производство строительно-монтажных работ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(Приемка в эксплуатацию законченных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строительством объектов. Основные положения).</a:t>
          </a:r>
        </a:p>
      </dgm:t>
    </dgm:pt>
    <dgm:pt modelId="{28867482-BF70-4054-9DB0-E32415EECECC}" type="parTrans" cxnId="{57D585A3-F3F7-4E14-B0AB-D5952A5A38B6}">
      <dgm:prSet/>
      <dgm:spPr/>
      <dgm:t>
        <a:bodyPr/>
        <a:lstStyle/>
        <a:p>
          <a:endParaRPr lang="ru-RU" dirty="0"/>
        </a:p>
      </dgm:t>
    </dgm:pt>
    <dgm:pt modelId="{2FC1D003-CDEC-4244-9AE4-6C037796D7E1}" type="sibTrans" cxnId="{57D585A3-F3F7-4E14-B0AB-D5952A5A38B6}">
      <dgm:prSet/>
      <dgm:spPr/>
      <dgm:t>
        <a:bodyPr/>
        <a:lstStyle/>
        <a:p>
          <a:endParaRPr lang="ru-RU"/>
        </a:p>
      </dgm:t>
    </dgm:pt>
    <dgm:pt modelId="{E8528AF6-89FF-469D-BA46-B60D56203DCA}" type="pres">
      <dgm:prSet presAssocID="{6EFF9508-7709-4137-A8B2-B50AB638F2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A0A477-B7E3-4192-8537-20433D4477A4}" type="pres">
      <dgm:prSet presAssocID="{7A909AAA-B54D-49C3-9DEB-5A2185C30AA4}" presName="hierRoot1" presStyleCnt="0">
        <dgm:presLayoutVars>
          <dgm:hierBranch/>
        </dgm:presLayoutVars>
      </dgm:prSet>
      <dgm:spPr/>
    </dgm:pt>
    <dgm:pt modelId="{E924557C-B6B7-4CAA-BB0F-53BEC5828BFE}" type="pres">
      <dgm:prSet presAssocID="{7A909AAA-B54D-49C3-9DEB-5A2185C30AA4}" presName="rootComposite1" presStyleCnt="0"/>
      <dgm:spPr/>
    </dgm:pt>
    <dgm:pt modelId="{6D519E31-5FFD-4840-9CD8-F07CDE82B8EE}" type="pres">
      <dgm:prSet presAssocID="{7A909AAA-B54D-49C3-9DEB-5A2185C30AA4}" presName="rootText1" presStyleLbl="node0" presStyleIdx="0" presStyleCnt="1" custScaleX="243131" custScaleY="99900" custLinFactNeighborX="-1592" custLinFactNeighborY="-41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67B18-8D66-430C-A71C-BFA01495FA84}" type="pres">
      <dgm:prSet presAssocID="{7A909AAA-B54D-49C3-9DEB-5A2185C30AA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9AEA13-8A53-4E5C-8165-A36F5B876009}" type="pres">
      <dgm:prSet presAssocID="{7A909AAA-B54D-49C3-9DEB-5A2185C30AA4}" presName="hierChild2" presStyleCnt="0"/>
      <dgm:spPr/>
    </dgm:pt>
    <dgm:pt modelId="{FFF7E741-FCBC-4A21-9826-DF8705D6E38F}" type="pres">
      <dgm:prSet presAssocID="{D9476EA0-9BFA-4158-83F1-2B63950AA447}" presName="Name35" presStyleLbl="parChTrans1D2" presStyleIdx="0" presStyleCnt="2"/>
      <dgm:spPr/>
      <dgm:t>
        <a:bodyPr/>
        <a:lstStyle/>
        <a:p>
          <a:endParaRPr lang="ru-RU"/>
        </a:p>
      </dgm:t>
    </dgm:pt>
    <dgm:pt modelId="{0EA22830-1A86-407C-9610-B6BECDF9698B}" type="pres">
      <dgm:prSet presAssocID="{DA19A025-6F2D-4C90-8F8C-F109A3C1EF21}" presName="hierRoot2" presStyleCnt="0">
        <dgm:presLayoutVars>
          <dgm:hierBranch/>
        </dgm:presLayoutVars>
      </dgm:prSet>
      <dgm:spPr/>
    </dgm:pt>
    <dgm:pt modelId="{4EE73380-D0FA-4939-AEC4-018B6FACC31D}" type="pres">
      <dgm:prSet presAssocID="{DA19A025-6F2D-4C90-8F8C-F109A3C1EF21}" presName="rootComposite" presStyleCnt="0"/>
      <dgm:spPr/>
    </dgm:pt>
    <dgm:pt modelId="{BF756A05-10EF-4155-845C-4F694E5F5951}" type="pres">
      <dgm:prSet presAssocID="{DA19A025-6F2D-4C90-8F8C-F109A3C1EF21}" presName="rootText" presStyleLbl="node2" presStyleIdx="0" presStyleCnt="2" custScaleX="143190" custScaleY="40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6FB14-E6A0-4DE1-9C2E-274F463D970E}" type="pres">
      <dgm:prSet presAssocID="{DA19A025-6F2D-4C90-8F8C-F109A3C1EF21}" presName="rootConnector" presStyleLbl="node2" presStyleIdx="0" presStyleCnt="2"/>
      <dgm:spPr/>
      <dgm:t>
        <a:bodyPr/>
        <a:lstStyle/>
        <a:p>
          <a:endParaRPr lang="ru-RU"/>
        </a:p>
      </dgm:t>
    </dgm:pt>
    <dgm:pt modelId="{D66FF613-77D9-413B-99E2-CC4819A91F03}" type="pres">
      <dgm:prSet presAssocID="{DA19A025-6F2D-4C90-8F8C-F109A3C1EF21}" presName="hierChild4" presStyleCnt="0"/>
      <dgm:spPr/>
    </dgm:pt>
    <dgm:pt modelId="{53762E60-594A-40F0-9D1A-B2ADBB8E478E}" type="pres">
      <dgm:prSet presAssocID="{DA19A025-6F2D-4C90-8F8C-F109A3C1EF21}" presName="hierChild5" presStyleCnt="0"/>
      <dgm:spPr/>
    </dgm:pt>
    <dgm:pt modelId="{542B4930-FCF1-4277-8E92-50179459F1BD}" type="pres">
      <dgm:prSet presAssocID="{28867482-BF70-4054-9DB0-E32415EECECC}" presName="Name35" presStyleLbl="parChTrans1D2" presStyleIdx="1" presStyleCnt="2"/>
      <dgm:spPr/>
      <dgm:t>
        <a:bodyPr/>
        <a:lstStyle/>
        <a:p>
          <a:endParaRPr lang="ru-RU"/>
        </a:p>
      </dgm:t>
    </dgm:pt>
    <dgm:pt modelId="{5C5128FB-4D67-41CB-8262-03E0335A35DA}" type="pres">
      <dgm:prSet presAssocID="{7C44774A-2A26-4428-89B8-55C2C4A378D8}" presName="hierRoot2" presStyleCnt="0">
        <dgm:presLayoutVars>
          <dgm:hierBranch/>
        </dgm:presLayoutVars>
      </dgm:prSet>
      <dgm:spPr/>
    </dgm:pt>
    <dgm:pt modelId="{3CDD8E1A-234C-4B0B-B0B7-BF5D3A3D2A55}" type="pres">
      <dgm:prSet presAssocID="{7C44774A-2A26-4428-89B8-55C2C4A378D8}" presName="rootComposite" presStyleCnt="0"/>
      <dgm:spPr/>
    </dgm:pt>
    <dgm:pt modelId="{C9560EFC-A27F-44BA-BC2B-67DEB6FE0A22}" type="pres">
      <dgm:prSet presAssocID="{7C44774A-2A26-4428-89B8-55C2C4A378D8}" presName="rootText" presStyleLbl="node2" presStyleIdx="1" presStyleCnt="2" custScaleX="165191" custScaleY="406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349320-CE04-4746-87D4-B1C926E7CF58}" type="pres">
      <dgm:prSet presAssocID="{7C44774A-2A26-4428-89B8-55C2C4A378D8}" presName="rootConnector" presStyleLbl="node2" presStyleIdx="1" presStyleCnt="2"/>
      <dgm:spPr/>
      <dgm:t>
        <a:bodyPr/>
        <a:lstStyle/>
        <a:p>
          <a:endParaRPr lang="ru-RU"/>
        </a:p>
      </dgm:t>
    </dgm:pt>
    <dgm:pt modelId="{27BE5E92-4C9F-4E10-8A67-9B90DD93BF7A}" type="pres">
      <dgm:prSet presAssocID="{7C44774A-2A26-4428-89B8-55C2C4A378D8}" presName="hierChild4" presStyleCnt="0"/>
      <dgm:spPr/>
    </dgm:pt>
    <dgm:pt modelId="{94646986-F93A-46E4-AB72-521043E19B12}" type="pres">
      <dgm:prSet presAssocID="{7C44774A-2A26-4428-89B8-55C2C4A378D8}" presName="hierChild5" presStyleCnt="0"/>
      <dgm:spPr/>
    </dgm:pt>
    <dgm:pt modelId="{56646107-747C-46C2-ADFC-63418049D26F}" type="pres">
      <dgm:prSet presAssocID="{7A909AAA-B54D-49C3-9DEB-5A2185C30AA4}" presName="hierChild3" presStyleCnt="0"/>
      <dgm:spPr/>
    </dgm:pt>
  </dgm:ptLst>
  <dgm:cxnLst>
    <dgm:cxn modelId="{6D208A9D-806B-4329-B551-7EE56B0790B3}" type="presOf" srcId="{7A909AAA-B54D-49C3-9DEB-5A2185C30AA4}" destId="{BF767B18-8D66-430C-A71C-BFA01495FA84}" srcOrd="1" destOrd="0" presId="urn:microsoft.com/office/officeart/2005/8/layout/orgChart1"/>
    <dgm:cxn modelId="{F0673E04-7065-4B91-A6E2-973598584DB0}" type="presOf" srcId="{DA19A025-6F2D-4C90-8F8C-F109A3C1EF21}" destId="{00B6FB14-E6A0-4DE1-9C2E-274F463D970E}" srcOrd="1" destOrd="0" presId="urn:microsoft.com/office/officeart/2005/8/layout/orgChart1"/>
    <dgm:cxn modelId="{0F92F563-8AA9-4420-A83E-27FD621F79CA}" type="presOf" srcId="{7C44774A-2A26-4428-89B8-55C2C4A378D8}" destId="{C9560EFC-A27F-44BA-BC2B-67DEB6FE0A22}" srcOrd="0" destOrd="0" presId="urn:microsoft.com/office/officeart/2005/8/layout/orgChart1"/>
    <dgm:cxn modelId="{C1CA36CC-8B72-492E-ABA8-78EC7BC3B145}" type="presOf" srcId="{28867482-BF70-4054-9DB0-E32415EECECC}" destId="{542B4930-FCF1-4277-8E92-50179459F1BD}" srcOrd="0" destOrd="0" presId="urn:microsoft.com/office/officeart/2005/8/layout/orgChart1"/>
    <dgm:cxn modelId="{F7785752-F6F4-4613-AD7D-BB8F4CBD09A2}" type="presOf" srcId="{6EFF9508-7709-4137-A8B2-B50AB638F2B9}" destId="{E8528AF6-89FF-469D-BA46-B60D56203DCA}" srcOrd="0" destOrd="0" presId="urn:microsoft.com/office/officeart/2005/8/layout/orgChart1"/>
    <dgm:cxn modelId="{C05E379B-43FD-4B4F-8FF9-C5A3488D9769}" srcId="{7A909AAA-B54D-49C3-9DEB-5A2185C30AA4}" destId="{DA19A025-6F2D-4C90-8F8C-F109A3C1EF21}" srcOrd="0" destOrd="0" parTransId="{D9476EA0-9BFA-4158-83F1-2B63950AA447}" sibTransId="{7EBC168D-679E-4544-8699-EBD374D4A17E}"/>
    <dgm:cxn modelId="{B0A49913-22BF-4E22-8A97-5991E9D1D226}" srcId="{6EFF9508-7709-4137-A8B2-B50AB638F2B9}" destId="{7A909AAA-B54D-49C3-9DEB-5A2185C30AA4}" srcOrd="0" destOrd="0" parTransId="{61988ECB-C5A7-4644-A061-0F813AEF0BC1}" sibTransId="{B02BFF97-3E1F-4E0D-B34A-1422FA6A3108}"/>
    <dgm:cxn modelId="{C65D8064-17C1-425A-A866-5273F899B5FC}" type="presOf" srcId="{D9476EA0-9BFA-4158-83F1-2B63950AA447}" destId="{FFF7E741-FCBC-4A21-9826-DF8705D6E38F}" srcOrd="0" destOrd="0" presId="urn:microsoft.com/office/officeart/2005/8/layout/orgChart1"/>
    <dgm:cxn modelId="{7617FF14-60FA-42E5-AC2D-620CD0E56788}" type="presOf" srcId="{DA19A025-6F2D-4C90-8F8C-F109A3C1EF21}" destId="{BF756A05-10EF-4155-845C-4F694E5F5951}" srcOrd="0" destOrd="0" presId="urn:microsoft.com/office/officeart/2005/8/layout/orgChart1"/>
    <dgm:cxn modelId="{3263E792-92CD-4188-9D36-14232D3554A2}" type="presOf" srcId="{7C44774A-2A26-4428-89B8-55C2C4A378D8}" destId="{80349320-CE04-4746-87D4-B1C926E7CF58}" srcOrd="1" destOrd="0" presId="urn:microsoft.com/office/officeart/2005/8/layout/orgChart1"/>
    <dgm:cxn modelId="{57D585A3-F3F7-4E14-B0AB-D5952A5A38B6}" srcId="{7A909AAA-B54D-49C3-9DEB-5A2185C30AA4}" destId="{7C44774A-2A26-4428-89B8-55C2C4A378D8}" srcOrd="1" destOrd="0" parTransId="{28867482-BF70-4054-9DB0-E32415EECECC}" sibTransId="{2FC1D003-CDEC-4244-9AE4-6C037796D7E1}"/>
    <dgm:cxn modelId="{525FB3E3-FA50-4A22-8F86-E8A976CACC3A}" type="presOf" srcId="{7A909AAA-B54D-49C3-9DEB-5A2185C30AA4}" destId="{6D519E31-5FFD-4840-9CD8-F07CDE82B8EE}" srcOrd="0" destOrd="0" presId="urn:microsoft.com/office/officeart/2005/8/layout/orgChart1"/>
    <dgm:cxn modelId="{B4C8EA50-E51D-4C60-B108-6493187DD3DD}" type="presParOf" srcId="{E8528AF6-89FF-469D-BA46-B60D56203DCA}" destId="{A4A0A477-B7E3-4192-8537-20433D4477A4}" srcOrd="0" destOrd="0" presId="urn:microsoft.com/office/officeart/2005/8/layout/orgChart1"/>
    <dgm:cxn modelId="{1FD9BD97-1B51-45B8-9154-53BFBCB2225F}" type="presParOf" srcId="{A4A0A477-B7E3-4192-8537-20433D4477A4}" destId="{E924557C-B6B7-4CAA-BB0F-53BEC5828BFE}" srcOrd="0" destOrd="0" presId="urn:microsoft.com/office/officeart/2005/8/layout/orgChart1"/>
    <dgm:cxn modelId="{D1B21FBC-1EA9-4A40-A5EB-DA20B63E67A0}" type="presParOf" srcId="{E924557C-B6B7-4CAA-BB0F-53BEC5828BFE}" destId="{6D519E31-5FFD-4840-9CD8-F07CDE82B8EE}" srcOrd="0" destOrd="0" presId="urn:microsoft.com/office/officeart/2005/8/layout/orgChart1"/>
    <dgm:cxn modelId="{069305AC-E5CD-4469-8E6A-667C125B3E6B}" type="presParOf" srcId="{E924557C-B6B7-4CAA-BB0F-53BEC5828BFE}" destId="{BF767B18-8D66-430C-A71C-BFA01495FA84}" srcOrd="1" destOrd="0" presId="urn:microsoft.com/office/officeart/2005/8/layout/orgChart1"/>
    <dgm:cxn modelId="{61EC0599-5E7F-4190-B83A-775E8CFB4139}" type="presParOf" srcId="{A4A0A477-B7E3-4192-8537-20433D4477A4}" destId="{1E9AEA13-8A53-4E5C-8165-A36F5B876009}" srcOrd="1" destOrd="0" presId="urn:microsoft.com/office/officeart/2005/8/layout/orgChart1"/>
    <dgm:cxn modelId="{430A2CEE-2CC1-4053-8A46-2E50F3C955B1}" type="presParOf" srcId="{1E9AEA13-8A53-4E5C-8165-A36F5B876009}" destId="{FFF7E741-FCBC-4A21-9826-DF8705D6E38F}" srcOrd="0" destOrd="0" presId="urn:microsoft.com/office/officeart/2005/8/layout/orgChart1"/>
    <dgm:cxn modelId="{9934AA9A-B1EB-4066-BD2E-26D60C817A76}" type="presParOf" srcId="{1E9AEA13-8A53-4E5C-8165-A36F5B876009}" destId="{0EA22830-1A86-407C-9610-B6BECDF9698B}" srcOrd="1" destOrd="0" presId="urn:microsoft.com/office/officeart/2005/8/layout/orgChart1"/>
    <dgm:cxn modelId="{F96FE72D-0796-4E08-9717-0D7B85448CAB}" type="presParOf" srcId="{0EA22830-1A86-407C-9610-B6BECDF9698B}" destId="{4EE73380-D0FA-4939-AEC4-018B6FACC31D}" srcOrd="0" destOrd="0" presId="urn:microsoft.com/office/officeart/2005/8/layout/orgChart1"/>
    <dgm:cxn modelId="{659072D8-4988-44C2-9967-B4B5582003F6}" type="presParOf" srcId="{4EE73380-D0FA-4939-AEC4-018B6FACC31D}" destId="{BF756A05-10EF-4155-845C-4F694E5F5951}" srcOrd="0" destOrd="0" presId="urn:microsoft.com/office/officeart/2005/8/layout/orgChart1"/>
    <dgm:cxn modelId="{B5A40C0C-5A9A-41E4-AD4E-205899F11727}" type="presParOf" srcId="{4EE73380-D0FA-4939-AEC4-018B6FACC31D}" destId="{00B6FB14-E6A0-4DE1-9C2E-274F463D970E}" srcOrd="1" destOrd="0" presId="urn:microsoft.com/office/officeart/2005/8/layout/orgChart1"/>
    <dgm:cxn modelId="{B1F4CE1C-A9F4-4A50-9E1A-B12EF4743F3A}" type="presParOf" srcId="{0EA22830-1A86-407C-9610-B6BECDF9698B}" destId="{D66FF613-77D9-413B-99E2-CC4819A91F03}" srcOrd="1" destOrd="0" presId="urn:microsoft.com/office/officeart/2005/8/layout/orgChart1"/>
    <dgm:cxn modelId="{3B307A08-DFCC-416D-BB71-4AC1A2BB74F8}" type="presParOf" srcId="{0EA22830-1A86-407C-9610-B6BECDF9698B}" destId="{53762E60-594A-40F0-9D1A-B2ADBB8E478E}" srcOrd="2" destOrd="0" presId="urn:microsoft.com/office/officeart/2005/8/layout/orgChart1"/>
    <dgm:cxn modelId="{1D922EFD-48E0-4AAB-A418-865EE09D3FE8}" type="presParOf" srcId="{1E9AEA13-8A53-4E5C-8165-A36F5B876009}" destId="{542B4930-FCF1-4277-8E92-50179459F1BD}" srcOrd="2" destOrd="0" presId="urn:microsoft.com/office/officeart/2005/8/layout/orgChart1"/>
    <dgm:cxn modelId="{B0FC0FC2-3B1A-4B5B-B0FC-503CFBC3C7CA}" type="presParOf" srcId="{1E9AEA13-8A53-4E5C-8165-A36F5B876009}" destId="{5C5128FB-4D67-41CB-8262-03E0335A35DA}" srcOrd="3" destOrd="0" presId="urn:microsoft.com/office/officeart/2005/8/layout/orgChart1"/>
    <dgm:cxn modelId="{19468D4B-4831-48AC-9229-E41BC2CED888}" type="presParOf" srcId="{5C5128FB-4D67-41CB-8262-03E0335A35DA}" destId="{3CDD8E1A-234C-4B0B-B0B7-BF5D3A3D2A55}" srcOrd="0" destOrd="0" presId="urn:microsoft.com/office/officeart/2005/8/layout/orgChart1"/>
    <dgm:cxn modelId="{D1DCB4EA-45D1-4161-AFA2-073F89747A37}" type="presParOf" srcId="{3CDD8E1A-234C-4B0B-B0B7-BF5D3A3D2A55}" destId="{C9560EFC-A27F-44BA-BC2B-67DEB6FE0A22}" srcOrd="0" destOrd="0" presId="urn:microsoft.com/office/officeart/2005/8/layout/orgChart1"/>
    <dgm:cxn modelId="{77F9A974-FE9B-46CD-99A1-E48FD7FF1383}" type="presParOf" srcId="{3CDD8E1A-234C-4B0B-B0B7-BF5D3A3D2A55}" destId="{80349320-CE04-4746-87D4-B1C926E7CF58}" srcOrd="1" destOrd="0" presId="urn:microsoft.com/office/officeart/2005/8/layout/orgChart1"/>
    <dgm:cxn modelId="{B143061F-65D8-422A-8479-F1F66E134DB2}" type="presParOf" srcId="{5C5128FB-4D67-41CB-8262-03E0335A35DA}" destId="{27BE5E92-4C9F-4E10-8A67-9B90DD93BF7A}" srcOrd="1" destOrd="0" presId="urn:microsoft.com/office/officeart/2005/8/layout/orgChart1"/>
    <dgm:cxn modelId="{4DBC8AE2-322B-423D-A59B-80C889508E57}" type="presParOf" srcId="{5C5128FB-4D67-41CB-8262-03E0335A35DA}" destId="{94646986-F93A-46E4-AB72-521043E19B12}" srcOrd="2" destOrd="0" presId="urn:microsoft.com/office/officeart/2005/8/layout/orgChart1"/>
    <dgm:cxn modelId="{10DD5DEC-F49E-484F-BF92-D090CA23F95C}" type="presParOf" srcId="{A4A0A477-B7E3-4192-8537-20433D4477A4}" destId="{56646107-747C-46C2-ADFC-63418049D2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41A59-13DE-4357-94D9-93392D799D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3348D08-7FD3-488D-824E-F4502FE0B7F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1. Титульный лист</a:t>
          </a:r>
        </a:p>
      </dgm:t>
    </dgm:pt>
    <dgm:pt modelId="{E6AD8F89-8410-4C85-B55C-F938B62B2690}" type="parTrans" cxnId="{0F893FEF-0BB4-4C2A-BA72-11B7E3D69231}">
      <dgm:prSet/>
      <dgm:spPr/>
      <dgm:t>
        <a:bodyPr/>
        <a:lstStyle/>
        <a:p>
          <a:endParaRPr lang="ru-RU"/>
        </a:p>
      </dgm:t>
    </dgm:pt>
    <dgm:pt modelId="{FE163253-EC39-42C1-9DB9-898DCDD6D106}" type="sibTrans" cxnId="{0F893FEF-0BB4-4C2A-BA72-11B7E3D69231}">
      <dgm:prSet/>
      <dgm:spPr/>
      <dgm:t>
        <a:bodyPr/>
        <a:lstStyle/>
        <a:p>
          <a:endParaRPr lang="ru-RU"/>
        </a:p>
      </dgm:t>
    </dgm:pt>
    <dgm:pt modelId="{14AE33C5-A008-4294-82D4-B928B06DFFD7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2. Реестр исполнительной документации</a:t>
          </a:r>
        </a:p>
      </dgm:t>
    </dgm:pt>
    <dgm:pt modelId="{43301C9B-86FC-4371-B0D9-69D2C7C787C8}" type="parTrans" cxnId="{ED1A2EB4-A625-4CD9-A980-D66D9A753D8E}">
      <dgm:prSet/>
      <dgm:spPr/>
      <dgm:t>
        <a:bodyPr/>
        <a:lstStyle/>
        <a:p>
          <a:endParaRPr lang="ru-RU" dirty="0"/>
        </a:p>
      </dgm:t>
    </dgm:pt>
    <dgm:pt modelId="{5D9C4C8E-5720-4256-83EB-690F85C5B342}" type="sibTrans" cxnId="{ED1A2EB4-A625-4CD9-A980-D66D9A753D8E}">
      <dgm:prSet/>
      <dgm:spPr/>
      <dgm:t>
        <a:bodyPr/>
        <a:lstStyle/>
        <a:p>
          <a:endParaRPr lang="ru-RU"/>
        </a:p>
      </dgm:t>
    </dgm:pt>
    <dgm:pt modelId="{C1FA52B7-12F9-411A-B644-F9E1CF12235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3. Ведомость изменений проекта</a:t>
          </a:r>
        </a:p>
      </dgm:t>
    </dgm:pt>
    <dgm:pt modelId="{383D7C87-D50B-4B58-97CD-564E4639D752}" type="parTrans" cxnId="{3EFA51B7-2F53-4CA1-BC6A-58C2DAD269A1}">
      <dgm:prSet/>
      <dgm:spPr/>
      <dgm:t>
        <a:bodyPr/>
        <a:lstStyle/>
        <a:p>
          <a:endParaRPr lang="ru-RU" dirty="0"/>
        </a:p>
      </dgm:t>
    </dgm:pt>
    <dgm:pt modelId="{E3405C78-3561-4CB0-BAE3-1BB444EE9E1B}" type="sibTrans" cxnId="{3EFA51B7-2F53-4CA1-BC6A-58C2DAD269A1}">
      <dgm:prSet/>
      <dgm:spPr/>
      <dgm:t>
        <a:bodyPr/>
        <a:lstStyle/>
        <a:p>
          <a:endParaRPr lang="ru-RU"/>
        </a:p>
      </dgm:t>
    </dgm:pt>
    <dgm:pt modelId="{C0B35268-D0A1-4966-B0BE-193E14BE5B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4. Общий журнал работ</a:t>
          </a:r>
        </a:p>
      </dgm:t>
    </dgm:pt>
    <dgm:pt modelId="{1D5ABA54-276D-4DC8-8038-3465B31F8858}" type="parTrans" cxnId="{FDA94EF2-001B-4273-95B8-D078223D1245}">
      <dgm:prSet/>
      <dgm:spPr/>
      <dgm:t>
        <a:bodyPr/>
        <a:lstStyle/>
        <a:p>
          <a:endParaRPr lang="ru-RU" dirty="0"/>
        </a:p>
      </dgm:t>
    </dgm:pt>
    <dgm:pt modelId="{604E957D-D7F2-4829-B223-C95A46BED3EC}" type="sibTrans" cxnId="{FDA94EF2-001B-4273-95B8-D078223D1245}">
      <dgm:prSet/>
      <dgm:spPr/>
      <dgm:t>
        <a:bodyPr/>
        <a:lstStyle/>
        <a:p>
          <a:endParaRPr lang="ru-RU"/>
        </a:p>
      </dgm:t>
    </dgm:pt>
    <dgm:pt modelId="{A296681F-D87E-4840-91E6-51D229320D92}">
      <dgm:prSet custT="1"/>
      <dgm:spPr/>
      <dgm:t>
        <a:bodyPr/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8. Разрешительная документация (приказ о назначении 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ответственных лиц на объекте, лицензии)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B163D19E-F692-4B6D-80F4-D2F86B613FC8}" type="parTrans" cxnId="{EE141462-F515-4300-837F-D7B01607D8F4}">
      <dgm:prSet/>
      <dgm:spPr/>
      <dgm:t>
        <a:bodyPr/>
        <a:lstStyle/>
        <a:p>
          <a:endParaRPr lang="ru-RU" dirty="0"/>
        </a:p>
      </dgm:t>
    </dgm:pt>
    <dgm:pt modelId="{7B111EA2-523E-4805-8905-3CBB2F4F61DF}" type="sibTrans" cxnId="{EE141462-F515-4300-837F-D7B01607D8F4}">
      <dgm:prSet/>
      <dgm:spPr/>
      <dgm:t>
        <a:bodyPr/>
        <a:lstStyle/>
        <a:p>
          <a:endParaRPr lang="ru-RU"/>
        </a:p>
      </dgm:t>
    </dgm:pt>
    <dgm:pt modelId="{E32AD794-2760-4A57-AABC-9F14AFAB81D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5. Акты освидетельствования скрытых работ </a:t>
          </a:r>
        </a:p>
      </dgm:t>
    </dgm:pt>
    <dgm:pt modelId="{78B57800-59B2-4515-A9B8-40B4C4BAB75E}" type="parTrans" cxnId="{364DA811-1534-4FE3-B184-74C0D58A6147}">
      <dgm:prSet/>
      <dgm:spPr/>
      <dgm:t>
        <a:bodyPr/>
        <a:lstStyle/>
        <a:p>
          <a:endParaRPr lang="ru-RU" dirty="0"/>
        </a:p>
      </dgm:t>
    </dgm:pt>
    <dgm:pt modelId="{9E74052D-7920-4A63-A5A8-E086BB52C7A1}" type="sibTrans" cxnId="{364DA811-1534-4FE3-B184-74C0D58A6147}">
      <dgm:prSet/>
      <dgm:spPr/>
      <dgm:t>
        <a:bodyPr/>
        <a:lstStyle/>
        <a:p>
          <a:endParaRPr lang="ru-RU"/>
        </a:p>
      </dgm:t>
    </dgm:pt>
    <dgm:pt modelId="{92B6EB05-BA85-4131-98FB-742E1EC6390F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9. Исполненные чертежи.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gm:t>
    </dgm:pt>
    <dgm:pt modelId="{FAE546E9-DB7B-4840-BA03-7FA3151A1D84}" type="parTrans" cxnId="{72893B68-CA49-4FA5-8734-20FAD5AD7BE9}">
      <dgm:prSet/>
      <dgm:spPr/>
      <dgm:t>
        <a:bodyPr/>
        <a:lstStyle/>
        <a:p>
          <a:endParaRPr lang="ru-RU" dirty="0"/>
        </a:p>
      </dgm:t>
    </dgm:pt>
    <dgm:pt modelId="{03375E03-6847-450A-8989-F6DD472A1D78}" type="sibTrans" cxnId="{72893B68-CA49-4FA5-8734-20FAD5AD7BE9}">
      <dgm:prSet/>
      <dgm:spPr/>
      <dgm:t>
        <a:bodyPr/>
        <a:lstStyle/>
        <a:p>
          <a:endParaRPr lang="ru-RU"/>
        </a:p>
      </dgm:t>
    </dgm:pt>
    <dgm:pt modelId="{0C970CD9-CB15-4A9E-9169-CEACF926BBF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6. Акт освидетельствования ответственных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конструкций </a:t>
          </a:r>
        </a:p>
      </dgm:t>
    </dgm:pt>
    <dgm:pt modelId="{16D7BB62-B76F-484A-9EC7-2298D2BF45BE}" type="parTrans" cxnId="{18FF9024-3E62-40EB-843F-4F88F11131EF}">
      <dgm:prSet/>
      <dgm:spPr/>
      <dgm:t>
        <a:bodyPr/>
        <a:lstStyle/>
        <a:p>
          <a:endParaRPr lang="ru-RU" dirty="0"/>
        </a:p>
      </dgm:t>
    </dgm:pt>
    <dgm:pt modelId="{E6A2B031-2B19-4B79-B46E-00C4CAA94430}" type="sibTrans" cxnId="{18FF9024-3E62-40EB-843F-4F88F11131EF}">
      <dgm:prSet/>
      <dgm:spPr/>
      <dgm:t>
        <a:bodyPr/>
        <a:lstStyle/>
        <a:p>
          <a:endParaRPr lang="ru-RU"/>
        </a:p>
      </dgm:t>
    </dgm:pt>
    <dgm:pt modelId="{B3640B17-545B-4088-AD69-FBCA403ACF5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10. журнал сварочных работ, журнал бетонных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работ, другие специальные журналы работ </a:t>
          </a:r>
        </a:p>
      </dgm:t>
    </dgm:pt>
    <dgm:pt modelId="{51ED1D01-AAD1-4F4D-9972-D3840AAD0DC1}" type="parTrans" cxnId="{F6F25B7C-6270-41C7-ABA2-F07D03BF0D15}">
      <dgm:prSet/>
      <dgm:spPr/>
      <dgm:t>
        <a:bodyPr/>
        <a:lstStyle/>
        <a:p>
          <a:endParaRPr lang="ru-RU" dirty="0"/>
        </a:p>
      </dgm:t>
    </dgm:pt>
    <dgm:pt modelId="{8D5DA14A-0102-46D7-9889-B65EA81A50F8}" type="sibTrans" cxnId="{F6F25B7C-6270-41C7-ABA2-F07D03BF0D15}">
      <dgm:prSet/>
      <dgm:spPr/>
      <dgm:t>
        <a:bodyPr/>
        <a:lstStyle/>
        <a:p>
          <a:endParaRPr lang="ru-RU"/>
        </a:p>
      </dgm:t>
    </dgm:pt>
    <dgm:pt modelId="{7187576A-D487-4053-86C9-AAD0BD5E0F93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7. Документы о 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качестве (сертификаты, паспорта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) на примененные материалы</a:t>
          </a:r>
        </a:p>
      </dgm:t>
    </dgm:pt>
    <dgm:pt modelId="{EE383BE0-B190-4D26-BC36-92CEAA3AD4B1}" type="parTrans" cxnId="{A05855BA-DDF9-439B-8B01-7C84F39BD99F}">
      <dgm:prSet/>
      <dgm:spPr/>
      <dgm:t>
        <a:bodyPr/>
        <a:lstStyle/>
        <a:p>
          <a:endParaRPr lang="ru-RU" dirty="0"/>
        </a:p>
      </dgm:t>
    </dgm:pt>
    <dgm:pt modelId="{803CDC6C-477B-498B-9A4A-BDA79F12D96E}" type="sibTrans" cxnId="{A05855BA-DDF9-439B-8B01-7C84F39BD99F}">
      <dgm:prSet/>
      <dgm:spPr/>
      <dgm:t>
        <a:bodyPr/>
        <a:lstStyle/>
        <a:p>
          <a:endParaRPr lang="ru-RU"/>
        </a:p>
      </dgm:t>
    </dgm:pt>
    <dgm:pt modelId="{94B2DA4B-5A05-4CEB-8E6D-D0D5A63299B6}" type="pres">
      <dgm:prSet presAssocID="{46C41A59-13DE-4357-94D9-93392D799D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623A47-C953-470C-9809-E214B0DB1D0B}" type="pres">
      <dgm:prSet presAssocID="{43348D08-7FD3-488D-824E-F4502FE0B7F3}" presName="hierRoot1" presStyleCnt="0">
        <dgm:presLayoutVars>
          <dgm:hierBranch val="hang"/>
        </dgm:presLayoutVars>
      </dgm:prSet>
      <dgm:spPr/>
    </dgm:pt>
    <dgm:pt modelId="{5BB4FA01-E40F-4CBB-A1EE-FDBD6C94E518}" type="pres">
      <dgm:prSet presAssocID="{43348D08-7FD3-488D-824E-F4502FE0B7F3}" presName="rootComposite1" presStyleCnt="0"/>
      <dgm:spPr/>
    </dgm:pt>
    <dgm:pt modelId="{4198B9E1-C84A-474B-A0B8-B19FE974EA8B}" type="pres">
      <dgm:prSet presAssocID="{43348D08-7FD3-488D-824E-F4502FE0B7F3}" presName="rootText1" presStyleLbl="node0" presStyleIdx="0" presStyleCnt="1" custScaleX="744676" custScaleY="282647" custLinFactNeighborX="-5103" custLinFactNeighborY="1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379DB3-A1CC-4896-8E75-1AE9A246FBCE}" type="pres">
      <dgm:prSet presAssocID="{43348D08-7FD3-488D-824E-F4502FE0B7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D809C6-2018-4B02-8AAB-96D48963A7F3}" type="pres">
      <dgm:prSet presAssocID="{43348D08-7FD3-488D-824E-F4502FE0B7F3}" presName="hierChild2" presStyleCnt="0"/>
      <dgm:spPr/>
    </dgm:pt>
    <dgm:pt modelId="{EAC6C0C8-7150-4427-8A69-10D1DF3C7980}" type="pres">
      <dgm:prSet presAssocID="{383D7C87-D50B-4B58-97CD-564E4639D752}" presName="Name48" presStyleLbl="parChTrans1D2" presStyleIdx="0" presStyleCnt="9"/>
      <dgm:spPr/>
      <dgm:t>
        <a:bodyPr/>
        <a:lstStyle/>
        <a:p>
          <a:endParaRPr lang="ru-RU"/>
        </a:p>
      </dgm:t>
    </dgm:pt>
    <dgm:pt modelId="{D7DDBD54-F00D-4552-9219-E4F10B5D9BA4}" type="pres">
      <dgm:prSet presAssocID="{C1FA52B7-12F9-411A-B644-F9E1CF12235B}" presName="hierRoot2" presStyleCnt="0">
        <dgm:presLayoutVars>
          <dgm:hierBranch/>
        </dgm:presLayoutVars>
      </dgm:prSet>
      <dgm:spPr/>
    </dgm:pt>
    <dgm:pt modelId="{C1A85C20-1CAA-49CB-9C45-9B819396FCEE}" type="pres">
      <dgm:prSet presAssocID="{C1FA52B7-12F9-411A-B644-F9E1CF12235B}" presName="rootComposite" presStyleCnt="0"/>
      <dgm:spPr/>
    </dgm:pt>
    <dgm:pt modelId="{B1645D29-A516-41D2-861E-4C2773D54078}" type="pres">
      <dgm:prSet presAssocID="{C1FA52B7-12F9-411A-B644-F9E1CF12235B}" presName="rootText" presStyleLbl="node2" presStyleIdx="0" presStyleCnt="8" custScaleX="1153836" custScaleY="191776" custLinFactX="-20788" custLinFactNeighborX="-100000" custLinFactNeighborY="75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A6282-5C26-4D69-8FA9-09781D05F70E}" type="pres">
      <dgm:prSet presAssocID="{C1FA52B7-12F9-411A-B644-F9E1CF12235B}" presName="rootConnector" presStyleLbl="node2" presStyleIdx="0" presStyleCnt="8"/>
      <dgm:spPr/>
      <dgm:t>
        <a:bodyPr/>
        <a:lstStyle/>
        <a:p>
          <a:endParaRPr lang="ru-RU"/>
        </a:p>
      </dgm:t>
    </dgm:pt>
    <dgm:pt modelId="{F30329E4-52BD-4C14-BF37-3E196E72846A}" type="pres">
      <dgm:prSet presAssocID="{C1FA52B7-12F9-411A-B644-F9E1CF12235B}" presName="hierChild4" presStyleCnt="0"/>
      <dgm:spPr/>
    </dgm:pt>
    <dgm:pt modelId="{73A5D0FC-60A6-4DEF-B5C8-1DEAC3404D79}" type="pres">
      <dgm:prSet presAssocID="{C1FA52B7-12F9-411A-B644-F9E1CF12235B}" presName="hierChild5" presStyleCnt="0"/>
      <dgm:spPr/>
    </dgm:pt>
    <dgm:pt modelId="{2DC3A131-CA8E-43D4-AFF5-2D8DE1C7D3C1}" type="pres">
      <dgm:prSet presAssocID="{1D5ABA54-276D-4DC8-8038-3465B31F8858}" presName="Name48" presStyleLbl="parChTrans1D2" presStyleIdx="1" presStyleCnt="9"/>
      <dgm:spPr/>
      <dgm:t>
        <a:bodyPr/>
        <a:lstStyle/>
        <a:p>
          <a:endParaRPr lang="ru-RU"/>
        </a:p>
      </dgm:t>
    </dgm:pt>
    <dgm:pt modelId="{869B5AF4-F7BB-4874-BBC5-A6F7C809197A}" type="pres">
      <dgm:prSet presAssocID="{C0B35268-D0A1-4966-B0BE-193E14BE5B19}" presName="hierRoot2" presStyleCnt="0">
        <dgm:presLayoutVars>
          <dgm:hierBranch/>
        </dgm:presLayoutVars>
      </dgm:prSet>
      <dgm:spPr/>
    </dgm:pt>
    <dgm:pt modelId="{BE326FB4-DC6D-4339-93FE-56B9796010AA}" type="pres">
      <dgm:prSet presAssocID="{C0B35268-D0A1-4966-B0BE-193E14BE5B19}" presName="rootComposite" presStyleCnt="0"/>
      <dgm:spPr/>
    </dgm:pt>
    <dgm:pt modelId="{7FFC33BC-6A11-4171-8AED-CA7BFF50CA49}" type="pres">
      <dgm:prSet presAssocID="{C0B35268-D0A1-4966-B0BE-193E14BE5B19}" presName="rootText" presStyleLbl="node2" presStyleIdx="1" presStyleCnt="8" custScaleX="781519" custScaleY="245353" custLinFactX="-451341" custLinFactY="119283" custLinFactNeighborX="-5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B4F634-5F04-4A98-9AE2-6EA7B7111015}" type="pres">
      <dgm:prSet presAssocID="{C0B35268-D0A1-4966-B0BE-193E14BE5B19}" presName="rootConnector" presStyleLbl="node2" presStyleIdx="1" presStyleCnt="8"/>
      <dgm:spPr/>
      <dgm:t>
        <a:bodyPr/>
        <a:lstStyle/>
        <a:p>
          <a:endParaRPr lang="ru-RU"/>
        </a:p>
      </dgm:t>
    </dgm:pt>
    <dgm:pt modelId="{C36CBD04-028C-4BDB-B469-F2228DC04415}" type="pres">
      <dgm:prSet presAssocID="{C0B35268-D0A1-4966-B0BE-193E14BE5B19}" presName="hierChild4" presStyleCnt="0"/>
      <dgm:spPr/>
    </dgm:pt>
    <dgm:pt modelId="{C7D8478E-5458-4A67-8218-2A898C80456C}" type="pres">
      <dgm:prSet presAssocID="{C0B35268-D0A1-4966-B0BE-193E14BE5B19}" presName="hierChild5" presStyleCnt="0"/>
      <dgm:spPr/>
    </dgm:pt>
    <dgm:pt modelId="{3F10C52D-A70D-4660-9E37-0F0C20B241F1}" type="pres">
      <dgm:prSet presAssocID="{B163D19E-F692-4B6D-80F4-D2F86B613FC8}" presName="Name48" presStyleLbl="parChTrans1D2" presStyleIdx="2" presStyleCnt="9"/>
      <dgm:spPr/>
      <dgm:t>
        <a:bodyPr/>
        <a:lstStyle/>
        <a:p>
          <a:endParaRPr lang="ru-RU"/>
        </a:p>
      </dgm:t>
    </dgm:pt>
    <dgm:pt modelId="{E07777DA-ED7E-480B-BD70-BC932F2D4B82}" type="pres">
      <dgm:prSet presAssocID="{A296681F-D87E-4840-91E6-51D229320D92}" presName="hierRoot2" presStyleCnt="0">
        <dgm:presLayoutVars>
          <dgm:hierBranch/>
        </dgm:presLayoutVars>
      </dgm:prSet>
      <dgm:spPr/>
    </dgm:pt>
    <dgm:pt modelId="{E7A69FB4-5FBB-4F65-8931-C3EB6B93B804}" type="pres">
      <dgm:prSet presAssocID="{A296681F-D87E-4840-91E6-51D229320D92}" presName="rootComposite" presStyleCnt="0"/>
      <dgm:spPr/>
    </dgm:pt>
    <dgm:pt modelId="{1CE52F2C-7D44-4253-BFED-4CD049A6785A}" type="pres">
      <dgm:prSet presAssocID="{A296681F-D87E-4840-91E6-51D229320D92}" presName="rootText" presStyleLbl="node2" presStyleIdx="2" presStyleCnt="8" custScaleX="1078959" custScaleY="878646" custLinFactX="600000" custLinFactY="-100612" custLinFactNeighborX="662669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B0A4B-9360-4CDE-A867-43BCC77E1EDF}" type="pres">
      <dgm:prSet presAssocID="{A296681F-D87E-4840-91E6-51D229320D92}" presName="rootConnector" presStyleLbl="node2" presStyleIdx="2" presStyleCnt="8"/>
      <dgm:spPr/>
      <dgm:t>
        <a:bodyPr/>
        <a:lstStyle/>
        <a:p>
          <a:endParaRPr lang="ru-RU"/>
        </a:p>
      </dgm:t>
    </dgm:pt>
    <dgm:pt modelId="{EDE59351-0C82-4CF6-AD62-A10CD48F7093}" type="pres">
      <dgm:prSet presAssocID="{A296681F-D87E-4840-91E6-51D229320D92}" presName="hierChild4" presStyleCnt="0"/>
      <dgm:spPr/>
    </dgm:pt>
    <dgm:pt modelId="{F3965363-F36D-424F-9E60-2FE1532FF0C2}" type="pres">
      <dgm:prSet presAssocID="{A296681F-D87E-4840-91E6-51D229320D92}" presName="hierChild5" presStyleCnt="0"/>
      <dgm:spPr/>
    </dgm:pt>
    <dgm:pt modelId="{01A0779F-0CB1-4649-AD20-98310AF41634}" type="pres">
      <dgm:prSet presAssocID="{78B57800-59B2-4515-A9B8-40B4C4BAB75E}" presName="Name48" presStyleLbl="parChTrans1D2" presStyleIdx="3" presStyleCnt="9"/>
      <dgm:spPr/>
      <dgm:t>
        <a:bodyPr/>
        <a:lstStyle/>
        <a:p>
          <a:endParaRPr lang="ru-RU"/>
        </a:p>
      </dgm:t>
    </dgm:pt>
    <dgm:pt modelId="{E9C2B111-90FA-451B-BB89-1F004CAE916D}" type="pres">
      <dgm:prSet presAssocID="{E32AD794-2760-4A57-AABC-9F14AFAB81DE}" presName="hierRoot2" presStyleCnt="0">
        <dgm:presLayoutVars>
          <dgm:hierBranch/>
        </dgm:presLayoutVars>
      </dgm:prSet>
      <dgm:spPr/>
    </dgm:pt>
    <dgm:pt modelId="{31002681-1E7E-418A-B2D1-EA77F4A08A1F}" type="pres">
      <dgm:prSet presAssocID="{E32AD794-2760-4A57-AABC-9F14AFAB81DE}" presName="rootComposite" presStyleCnt="0"/>
      <dgm:spPr/>
    </dgm:pt>
    <dgm:pt modelId="{B1EFBF6F-79C9-4450-B5FE-FED8B22FFB67}" type="pres">
      <dgm:prSet presAssocID="{E32AD794-2760-4A57-AABC-9F14AFAB81DE}" presName="rootText" presStyleLbl="node2" presStyleIdx="3" presStyleCnt="8" custScaleX="1033990" custScaleY="387060" custLinFactX="-600000" custLinFactY="100000" custLinFactNeighborX="-661074" custLinFactNeighborY="192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61171-BF7A-4B3E-87BA-D4F198016BF2}" type="pres">
      <dgm:prSet presAssocID="{E32AD794-2760-4A57-AABC-9F14AFAB81DE}" presName="rootConnector" presStyleLbl="node2" presStyleIdx="3" presStyleCnt="8"/>
      <dgm:spPr/>
      <dgm:t>
        <a:bodyPr/>
        <a:lstStyle/>
        <a:p>
          <a:endParaRPr lang="ru-RU"/>
        </a:p>
      </dgm:t>
    </dgm:pt>
    <dgm:pt modelId="{D0425FFD-346D-4961-B960-7C24253E0DAC}" type="pres">
      <dgm:prSet presAssocID="{E32AD794-2760-4A57-AABC-9F14AFAB81DE}" presName="hierChild4" presStyleCnt="0"/>
      <dgm:spPr/>
    </dgm:pt>
    <dgm:pt modelId="{B7BB885B-0412-4554-9458-1C0DF075C3FF}" type="pres">
      <dgm:prSet presAssocID="{E32AD794-2760-4A57-AABC-9F14AFAB81DE}" presName="hierChild5" presStyleCnt="0"/>
      <dgm:spPr/>
    </dgm:pt>
    <dgm:pt modelId="{69747F0D-BC31-4A38-AE4A-94C8646F9EEB}" type="pres">
      <dgm:prSet presAssocID="{FAE546E9-DB7B-4840-BA03-7FA3151A1D84}" presName="Name48" presStyleLbl="parChTrans1D2" presStyleIdx="4" presStyleCnt="9"/>
      <dgm:spPr/>
      <dgm:t>
        <a:bodyPr/>
        <a:lstStyle/>
        <a:p>
          <a:endParaRPr lang="ru-RU"/>
        </a:p>
      </dgm:t>
    </dgm:pt>
    <dgm:pt modelId="{AC8488F6-489E-436A-9E57-482267846F3D}" type="pres">
      <dgm:prSet presAssocID="{92B6EB05-BA85-4131-98FB-742E1EC6390F}" presName="hierRoot2" presStyleCnt="0">
        <dgm:presLayoutVars>
          <dgm:hierBranch/>
        </dgm:presLayoutVars>
      </dgm:prSet>
      <dgm:spPr/>
    </dgm:pt>
    <dgm:pt modelId="{16E6EE2E-C4BA-44AB-97E5-9CD644F43035}" type="pres">
      <dgm:prSet presAssocID="{92B6EB05-BA85-4131-98FB-742E1EC6390F}" presName="rootComposite" presStyleCnt="0"/>
      <dgm:spPr/>
    </dgm:pt>
    <dgm:pt modelId="{936C3718-190C-4110-AFE8-5F038FFCC952}" type="pres">
      <dgm:prSet presAssocID="{92B6EB05-BA85-4131-98FB-742E1EC6390F}" presName="rootText" presStyleLbl="node2" presStyleIdx="4" presStyleCnt="8" custScaleX="1129060" custScaleY="264968" custLinFactX="748934" custLinFactNeighborX="800000" custLinFactNeighborY="-55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B7956-1F84-4EE4-810A-64304841034D}" type="pres">
      <dgm:prSet presAssocID="{92B6EB05-BA85-4131-98FB-742E1EC6390F}" presName="rootConnector" presStyleLbl="node2" presStyleIdx="4" presStyleCnt="8"/>
      <dgm:spPr/>
      <dgm:t>
        <a:bodyPr/>
        <a:lstStyle/>
        <a:p>
          <a:endParaRPr lang="ru-RU"/>
        </a:p>
      </dgm:t>
    </dgm:pt>
    <dgm:pt modelId="{8C5E92C3-C472-44E2-932B-93E54EA1F506}" type="pres">
      <dgm:prSet presAssocID="{92B6EB05-BA85-4131-98FB-742E1EC6390F}" presName="hierChild4" presStyleCnt="0"/>
      <dgm:spPr/>
    </dgm:pt>
    <dgm:pt modelId="{7CBC6444-D99E-4047-A550-330BE406D2F6}" type="pres">
      <dgm:prSet presAssocID="{92B6EB05-BA85-4131-98FB-742E1EC6390F}" presName="hierChild5" presStyleCnt="0"/>
      <dgm:spPr/>
    </dgm:pt>
    <dgm:pt modelId="{868A50F1-43FA-4676-9864-DB73CA2678CF}" type="pres">
      <dgm:prSet presAssocID="{16D7BB62-B76F-484A-9EC7-2298D2BF45BE}" presName="Name48" presStyleLbl="parChTrans1D2" presStyleIdx="5" presStyleCnt="9"/>
      <dgm:spPr/>
      <dgm:t>
        <a:bodyPr/>
        <a:lstStyle/>
        <a:p>
          <a:endParaRPr lang="ru-RU"/>
        </a:p>
      </dgm:t>
    </dgm:pt>
    <dgm:pt modelId="{F4619E76-FD2D-4C8C-AAF0-73C73B9FF82A}" type="pres">
      <dgm:prSet presAssocID="{0C970CD9-CB15-4A9E-9169-CEACF926BBF9}" presName="hierRoot2" presStyleCnt="0">
        <dgm:presLayoutVars>
          <dgm:hierBranch/>
        </dgm:presLayoutVars>
      </dgm:prSet>
      <dgm:spPr/>
    </dgm:pt>
    <dgm:pt modelId="{AF9B3508-7EAB-422E-98A6-E0BC0FA096D0}" type="pres">
      <dgm:prSet presAssocID="{0C970CD9-CB15-4A9E-9169-CEACF926BBF9}" presName="rootComposite" presStyleCnt="0"/>
      <dgm:spPr/>
    </dgm:pt>
    <dgm:pt modelId="{04729E02-D543-4A18-8D6A-AB09B9C0E990}" type="pres">
      <dgm:prSet presAssocID="{0C970CD9-CB15-4A9E-9169-CEACF926BBF9}" presName="rootText" presStyleLbl="node2" presStyleIdx="5" presStyleCnt="8" custScaleX="997035" custScaleY="540295" custLinFactX="-600000" custLinFactNeighborX="-651252" custLinFactNeighborY="44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6D467-63EF-4EC5-ACC3-1E6315B52E9E}" type="pres">
      <dgm:prSet presAssocID="{0C970CD9-CB15-4A9E-9169-CEACF926BBF9}" presName="rootConnector" presStyleLbl="node2" presStyleIdx="5" presStyleCnt="8"/>
      <dgm:spPr/>
      <dgm:t>
        <a:bodyPr/>
        <a:lstStyle/>
        <a:p>
          <a:endParaRPr lang="ru-RU"/>
        </a:p>
      </dgm:t>
    </dgm:pt>
    <dgm:pt modelId="{A399B848-91C5-40F5-8FAD-6C1D806D63B2}" type="pres">
      <dgm:prSet presAssocID="{0C970CD9-CB15-4A9E-9169-CEACF926BBF9}" presName="hierChild4" presStyleCnt="0"/>
      <dgm:spPr/>
    </dgm:pt>
    <dgm:pt modelId="{5F344023-32FE-43B9-8E17-D61F3D49D442}" type="pres">
      <dgm:prSet presAssocID="{0C970CD9-CB15-4A9E-9169-CEACF926BBF9}" presName="hierChild5" presStyleCnt="0"/>
      <dgm:spPr/>
    </dgm:pt>
    <dgm:pt modelId="{4C280656-F2D2-4CF2-BB58-2471F3D37855}" type="pres">
      <dgm:prSet presAssocID="{51ED1D01-AAD1-4F4D-9972-D3840AAD0DC1}" presName="Name48" presStyleLbl="parChTrans1D2" presStyleIdx="6" presStyleCnt="9"/>
      <dgm:spPr/>
      <dgm:t>
        <a:bodyPr/>
        <a:lstStyle/>
        <a:p>
          <a:endParaRPr lang="ru-RU"/>
        </a:p>
      </dgm:t>
    </dgm:pt>
    <dgm:pt modelId="{6E8A3474-18C8-4893-AB8E-839C5FC7F960}" type="pres">
      <dgm:prSet presAssocID="{B3640B17-545B-4088-AD69-FBCA403ACF55}" presName="hierRoot2" presStyleCnt="0">
        <dgm:presLayoutVars>
          <dgm:hierBranch/>
        </dgm:presLayoutVars>
      </dgm:prSet>
      <dgm:spPr/>
    </dgm:pt>
    <dgm:pt modelId="{9F0A9429-00A6-4C73-B094-A15838EDB1F7}" type="pres">
      <dgm:prSet presAssocID="{B3640B17-545B-4088-AD69-FBCA403ACF55}" presName="rootComposite" presStyleCnt="0"/>
      <dgm:spPr/>
    </dgm:pt>
    <dgm:pt modelId="{1F407544-5E34-469C-82D3-4776E7C0CDCD}" type="pres">
      <dgm:prSet presAssocID="{B3640B17-545B-4088-AD69-FBCA403ACF55}" presName="rootText" presStyleLbl="node2" presStyleIdx="6" presStyleCnt="8" custScaleX="1015368" custScaleY="726968" custLinFactX="660057" custLinFactY="-47958" custLinFactNeighborX="7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2A601-40F0-49B8-B262-2672A6C1F650}" type="pres">
      <dgm:prSet presAssocID="{B3640B17-545B-4088-AD69-FBCA403ACF55}" presName="rootConnector" presStyleLbl="node2" presStyleIdx="6" presStyleCnt="8"/>
      <dgm:spPr/>
      <dgm:t>
        <a:bodyPr/>
        <a:lstStyle/>
        <a:p>
          <a:endParaRPr lang="ru-RU"/>
        </a:p>
      </dgm:t>
    </dgm:pt>
    <dgm:pt modelId="{E0F74B12-FA29-43B0-9305-1FB85503F5D3}" type="pres">
      <dgm:prSet presAssocID="{B3640B17-545B-4088-AD69-FBCA403ACF55}" presName="hierChild4" presStyleCnt="0"/>
      <dgm:spPr/>
    </dgm:pt>
    <dgm:pt modelId="{F4F16ECE-FE7D-4317-A4C4-E96DDB276982}" type="pres">
      <dgm:prSet presAssocID="{B3640B17-545B-4088-AD69-FBCA403ACF55}" presName="hierChild5" presStyleCnt="0"/>
      <dgm:spPr/>
    </dgm:pt>
    <dgm:pt modelId="{DDE7C082-FE3E-4FFC-959C-1869AD02DC5A}" type="pres">
      <dgm:prSet presAssocID="{EE383BE0-B190-4D26-BC36-92CEAA3AD4B1}" presName="Name48" presStyleLbl="parChTrans1D2" presStyleIdx="7" presStyleCnt="9"/>
      <dgm:spPr/>
      <dgm:t>
        <a:bodyPr/>
        <a:lstStyle/>
        <a:p>
          <a:endParaRPr lang="ru-RU"/>
        </a:p>
      </dgm:t>
    </dgm:pt>
    <dgm:pt modelId="{E1DBAA09-AFC9-4310-A28D-6996D9AD33D2}" type="pres">
      <dgm:prSet presAssocID="{7187576A-D487-4053-86C9-AAD0BD5E0F93}" presName="hierRoot2" presStyleCnt="0">
        <dgm:presLayoutVars>
          <dgm:hierBranch/>
        </dgm:presLayoutVars>
      </dgm:prSet>
      <dgm:spPr/>
    </dgm:pt>
    <dgm:pt modelId="{27395703-69A5-4279-892A-3F450B518504}" type="pres">
      <dgm:prSet presAssocID="{7187576A-D487-4053-86C9-AAD0BD5E0F93}" presName="rootComposite" presStyleCnt="0"/>
      <dgm:spPr/>
    </dgm:pt>
    <dgm:pt modelId="{FFC6F53B-3927-4859-9470-CFB0FE695FFF}" type="pres">
      <dgm:prSet presAssocID="{7187576A-D487-4053-86C9-AAD0BD5E0F93}" presName="rootText" presStyleLbl="node2" presStyleIdx="7" presStyleCnt="8" custScaleX="959641" custScaleY="470072" custLinFactX="-600000" custLinFactY="44206" custLinFactNeighborX="-69994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DB7012-49F0-41F1-9D59-571374FE0062}" type="pres">
      <dgm:prSet presAssocID="{7187576A-D487-4053-86C9-AAD0BD5E0F93}" presName="rootConnector" presStyleLbl="node2" presStyleIdx="7" presStyleCnt="8"/>
      <dgm:spPr/>
      <dgm:t>
        <a:bodyPr/>
        <a:lstStyle/>
        <a:p>
          <a:endParaRPr lang="ru-RU"/>
        </a:p>
      </dgm:t>
    </dgm:pt>
    <dgm:pt modelId="{857E7722-4267-4953-B75A-D0FAA422DFB2}" type="pres">
      <dgm:prSet presAssocID="{7187576A-D487-4053-86C9-AAD0BD5E0F93}" presName="hierChild4" presStyleCnt="0"/>
      <dgm:spPr/>
    </dgm:pt>
    <dgm:pt modelId="{ADAE81B3-AF3A-4C62-ADAC-D58CD2C86EA5}" type="pres">
      <dgm:prSet presAssocID="{7187576A-D487-4053-86C9-AAD0BD5E0F93}" presName="hierChild5" presStyleCnt="0"/>
      <dgm:spPr/>
    </dgm:pt>
    <dgm:pt modelId="{6DF7D87E-F616-4DDA-A717-C1E149CB290F}" type="pres">
      <dgm:prSet presAssocID="{43348D08-7FD3-488D-824E-F4502FE0B7F3}" presName="hierChild3" presStyleCnt="0"/>
      <dgm:spPr/>
    </dgm:pt>
    <dgm:pt modelId="{5AE09D9F-F533-4673-BE6A-A6907135224F}" type="pres">
      <dgm:prSet presAssocID="{43301C9B-86FC-4371-B0D9-69D2C7C787C8}" presName="Name111" presStyleLbl="parChTrans1D2" presStyleIdx="8" presStyleCnt="9"/>
      <dgm:spPr/>
      <dgm:t>
        <a:bodyPr/>
        <a:lstStyle/>
        <a:p>
          <a:endParaRPr lang="ru-RU"/>
        </a:p>
      </dgm:t>
    </dgm:pt>
    <dgm:pt modelId="{7740C4E8-208B-4A5A-9C8E-37F5923E15C6}" type="pres">
      <dgm:prSet presAssocID="{14AE33C5-A008-4294-82D4-B928B06DFFD7}" presName="hierRoot3" presStyleCnt="0">
        <dgm:presLayoutVars>
          <dgm:hierBranch/>
        </dgm:presLayoutVars>
      </dgm:prSet>
      <dgm:spPr/>
    </dgm:pt>
    <dgm:pt modelId="{DDDA3B76-83E5-4C48-84FF-3BEF4C96889B}" type="pres">
      <dgm:prSet presAssocID="{14AE33C5-A008-4294-82D4-B928B06DFFD7}" presName="rootComposite3" presStyleCnt="0"/>
      <dgm:spPr/>
    </dgm:pt>
    <dgm:pt modelId="{B4554886-8D86-4A67-91F3-9DA19A281101}" type="pres">
      <dgm:prSet presAssocID="{14AE33C5-A008-4294-82D4-B928B06DFFD7}" presName="rootText3" presStyleLbl="asst1" presStyleIdx="0" presStyleCnt="1" custScaleX="1050383" custScaleY="333863" custLinFactX="-59852" custLinFactNeighborX="-100000" custLinFactNeighborY="11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7A9CF-E1BD-472B-B5B7-960B10B1AC22}" type="pres">
      <dgm:prSet presAssocID="{14AE33C5-A008-4294-82D4-B928B06DFFD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097E9E1-7DD3-4F64-8C0D-CD1D5AE3EA77}" type="pres">
      <dgm:prSet presAssocID="{14AE33C5-A008-4294-82D4-B928B06DFFD7}" presName="hierChild6" presStyleCnt="0"/>
      <dgm:spPr/>
    </dgm:pt>
    <dgm:pt modelId="{0D946FC2-7EBD-4843-88D8-1218657460AC}" type="pres">
      <dgm:prSet presAssocID="{14AE33C5-A008-4294-82D4-B928B06DFFD7}" presName="hierChild7" presStyleCnt="0"/>
      <dgm:spPr/>
    </dgm:pt>
  </dgm:ptLst>
  <dgm:cxnLst>
    <dgm:cxn modelId="{BBE1321F-6BC5-4078-9968-9A6701C1FB78}" type="presOf" srcId="{16D7BB62-B76F-484A-9EC7-2298D2BF45BE}" destId="{868A50F1-43FA-4676-9864-DB73CA2678CF}" srcOrd="0" destOrd="0" presId="urn:microsoft.com/office/officeart/2005/8/layout/orgChart1"/>
    <dgm:cxn modelId="{D6FEB983-137D-424D-A7ED-E29DF20A814C}" type="presOf" srcId="{43348D08-7FD3-488D-824E-F4502FE0B7F3}" destId="{4198B9E1-C84A-474B-A0B8-B19FE974EA8B}" srcOrd="0" destOrd="0" presId="urn:microsoft.com/office/officeart/2005/8/layout/orgChart1"/>
    <dgm:cxn modelId="{18FF9024-3E62-40EB-843F-4F88F11131EF}" srcId="{43348D08-7FD3-488D-824E-F4502FE0B7F3}" destId="{0C970CD9-CB15-4A9E-9169-CEACF926BBF9}" srcOrd="6" destOrd="0" parTransId="{16D7BB62-B76F-484A-9EC7-2298D2BF45BE}" sibTransId="{E6A2B031-2B19-4B79-B46E-00C4CAA94430}"/>
    <dgm:cxn modelId="{0F893FEF-0BB4-4C2A-BA72-11B7E3D69231}" srcId="{46C41A59-13DE-4357-94D9-93392D799D3F}" destId="{43348D08-7FD3-488D-824E-F4502FE0B7F3}" srcOrd="0" destOrd="0" parTransId="{E6AD8F89-8410-4C85-B55C-F938B62B2690}" sibTransId="{FE163253-EC39-42C1-9DB9-898DCDD6D106}"/>
    <dgm:cxn modelId="{C828E661-5351-4538-9811-92989209D6DF}" type="presOf" srcId="{A296681F-D87E-4840-91E6-51D229320D92}" destId="{4D2B0A4B-9360-4CDE-A867-43BCC77E1EDF}" srcOrd="1" destOrd="0" presId="urn:microsoft.com/office/officeart/2005/8/layout/orgChart1"/>
    <dgm:cxn modelId="{173F43E8-7807-47EB-81DB-470D962668B4}" type="presOf" srcId="{C1FA52B7-12F9-411A-B644-F9E1CF12235B}" destId="{B1645D29-A516-41D2-861E-4C2773D54078}" srcOrd="0" destOrd="0" presId="urn:microsoft.com/office/officeart/2005/8/layout/orgChart1"/>
    <dgm:cxn modelId="{A05855BA-DDF9-439B-8B01-7C84F39BD99F}" srcId="{43348D08-7FD3-488D-824E-F4502FE0B7F3}" destId="{7187576A-D487-4053-86C9-AAD0BD5E0F93}" srcOrd="8" destOrd="0" parTransId="{EE383BE0-B190-4D26-BC36-92CEAA3AD4B1}" sibTransId="{803CDC6C-477B-498B-9A4A-BDA79F12D96E}"/>
    <dgm:cxn modelId="{A50EBDC3-3D2A-4C74-A6EB-5292696755C3}" type="presOf" srcId="{7187576A-D487-4053-86C9-AAD0BD5E0F93}" destId="{DADB7012-49F0-41F1-9D59-571374FE0062}" srcOrd="1" destOrd="0" presId="urn:microsoft.com/office/officeart/2005/8/layout/orgChart1"/>
    <dgm:cxn modelId="{FDA94EF2-001B-4273-95B8-D078223D1245}" srcId="{43348D08-7FD3-488D-824E-F4502FE0B7F3}" destId="{C0B35268-D0A1-4966-B0BE-193E14BE5B19}" srcOrd="2" destOrd="0" parTransId="{1D5ABA54-276D-4DC8-8038-3465B31F8858}" sibTransId="{604E957D-D7F2-4829-B223-C95A46BED3EC}"/>
    <dgm:cxn modelId="{ED1A2EB4-A625-4CD9-A980-D66D9A753D8E}" srcId="{43348D08-7FD3-488D-824E-F4502FE0B7F3}" destId="{14AE33C5-A008-4294-82D4-B928B06DFFD7}" srcOrd="0" destOrd="0" parTransId="{43301C9B-86FC-4371-B0D9-69D2C7C787C8}" sibTransId="{5D9C4C8E-5720-4256-83EB-690F85C5B342}"/>
    <dgm:cxn modelId="{1A60C5E8-2ECA-468C-BCA0-CFAC18FAA083}" type="presOf" srcId="{78B57800-59B2-4515-A9B8-40B4C4BAB75E}" destId="{01A0779F-0CB1-4649-AD20-98310AF41634}" srcOrd="0" destOrd="0" presId="urn:microsoft.com/office/officeart/2005/8/layout/orgChart1"/>
    <dgm:cxn modelId="{F25E6AAD-4424-4CFB-B35D-487079CB7A9D}" type="presOf" srcId="{E32AD794-2760-4A57-AABC-9F14AFAB81DE}" destId="{B1EFBF6F-79C9-4450-B5FE-FED8B22FFB67}" srcOrd="0" destOrd="0" presId="urn:microsoft.com/office/officeart/2005/8/layout/orgChart1"/>
    <dgm:cxn modelId="{9BB8654B-86BF-4266-BE81-0FDF55BCFF18}" type="presOf" srcId="{51ED1D01-AAD1-4F4D-9972-D3840AAD0DC1}" destId="{4C280656-F2D2-4CF2-BB58-2471F3D37855}" srcOrd="0" destOrd="0" presId="urn:microsoft.com/office/officeart/2005/8/layout/orgChart1"/>
    <dgm:cxn modelId="{CF7275F6-0CAC-4DD9-96BC-FC48CFF801B5}" type="presOf" srcId="{C1FA52B7-12F9-411A-B644-F9E1CF12235B}" destId="{BAAA6282-5C26-4D69-8FA9-09781D05F70E}" srcOrd="1" destOrd="0" presId="urn:microsoft.com/office/officeart/2005/8/layout/orgChart1"/>
    <dgm:cxn modelId="{A8855C79-5CA9-42D1-B391-75131962142F}" type="presOf" srcId="{43348D08-7FD3-488D-824E-F4502FE0B7F3}" destId="{E6379DB3-A1CC-4896-8E75-1AE9A246FBCE}" srcOrd="1" destOrd="0" presId="urn:microsoft.com/office/officeart/2005/8/layout/orgChart1"/>
    <dgm:cxn modelId="{BB94FF3A-E7D8-41AD-A34B-A98E3C592D8F}" type="presOf" srcId="{92B6EB05-BA85-4131-98FB-742E1EC6390F}" destId="{C26B7956-1F84-4EE4-810A-64304841034D}" srcOrd="1" destOrd="0" presId="urn:microsoft.com/office/officeart/2005/8/layout/orgChart1"/>
    <dgm:cxn modelId="{497FCF36-EC6E-4781-ADF0-DB1729C3DAD5}" type="presOf" srcId="{B3640B17-545B-4088-AD69-FBCA403ACF55}" destId="{1F407544-5E34-469C-82D3-4776E7C0CDCD}" srcOrd="0" destOrd="0" presId="urn:microsoft.com/office/officeart/2005/8/layout/orgChart1"/>
    <dgm:cxn modelId="{3EFA51B7-2F53-4CA1-BC6A-58C2DAD269A1}" srcId="{43348D08-7FD3-488D-824E-F4502FE0B7F3}" destId="{C1FA52B7-12F9-411A-B644-F9E1CF12235B}" srcOrd="1" destOrd="0" parTransId="{383D7C87-D50B-4B58-97CD-564E4639D752}" sibTransId="{E3405C78-3561-4CB0-BAE3-1BB444EE9E1B}"/>
    <dgm:cxn modelId="{F6F25B7C-6270-41C7-ABA2-F07D03BF0D15}" srcId="{43348D08-7FD3-488D-824E-F4502FE0B7F3}" destId="{B3640B17-545B-4088-AD69-FBCA403ACF55}" srcOrd="7" destOrd="0" parTransId="{51ED1D01-AAD1-4F4D-9972-D3840AAD0DC1}" sibTransId="{8D5DA14A-0102-46D7-9889-B65EA81A50F8}"/>
    <dgm:cxn modelId="{19E2CCD0-B5E5-4A11-868B-A733F09081BD}" type="presOf" srcId="{14AE33C5-A008-4294-82D4-B928B06DFFD7}" destId="{2BE7A9CF-E1BD-472B-B5B7-960B10B1AC22}" srcOrd="1" destOrd="0" presId="urn:microsoft.com/office/officeart/2005/8/layout/orgChart1"/>
    <dgm:cxn modelId="{8B6EF0FE-BBFA-47FE-8D20-839E39CCC266}" type="presOf" srcId="{1D5ABA54-276D-4DC8-8038-3465B31F8858}" destId="{2DC3A131-CA8E-43D4-AFF5-2D8DE1C7D3C1}" srcOrd="0" destOrd="0" presId="urn:microsoft.com/office/officeart/2005/8/layout/orgChart1"/>
    <dgm:cxn modelId="{A6AA43E0-4381-42C3-A180-1B17475BF18A}" type="presOf" srcId="{C0B35268-D0A1-4966-B0BE-193E14BE5B19}" destId="{7FFC33BC-6A11-4171-8AED-CA7BFF50CA49}" srcOrd="0" destOrd="0" presId="urn:microsoft.com/office/officeart/2005/8/layout/orgChart1"/>
    <dgm:cxn modelId="{0F375F19-47B7-4FC8-8EF7-2DDFA36DBC4F}" type="presOf" srcId="{46C41A59-13DE-4357-94D9-93392D799D3F}" destId="{94B2DA4B-5A05-4CEB-8E6D-D0D5A63299B6}" srcOrd="0" destOrd="0" presId="urn:microsoft.com/office/officeart/2005/8/layout/orgChart1"/>
    <dgm:cxn modelId="{46ED7AD8-CD36-4640-9719-743A0D48D61C}" type="presOf" srcId="{EE383BE0-B190-4D26-BC36-92CEAA3AD4B1}" destId="{DDE7C082-FE3E-4FFC-959C-1869AD02DC5A}" srcOrd="0" destOrd="0" presId="urn:microsoft.com/office/officeart/2005/8/layout/orgChart1"/>
    <dgm:cxn modelId="{67E1D99C-476E-4F34-AF09-0608C9E86920}" type="presOf" srcId="{E32AD794-2760-4A57-AABC-9F14AFAB81DE}" destId="{EDA61171-BF7A-4B3E-87BA-D4F198016BF2}" srcOrd="1" destOrd="0" presId="urn:microsoft.com/office/officeart/2005/8/layout/orgChart1"/>
    <dgm:cxn modelId="{E02F7187-5865-40D6-BB09-C4D578FB88F3}" type="presOf" srcId="{FAE546E9-DB7B-4840-BA03-7FA3151A1D84}" destId="{69747F0D-BC31-4A38-AE4A-94C8646F9EEB}" srcOrd="0" destOrd="0" presId="urn:microsoft.com/office/officeart/2005/8/layout/orgChart1"/>
    <dgm:cxn modelId="{CA9225AC-0092-45BC-B5BB-F945B9B3FBF6}" type="presOf" srcId="{0C970CD9-CB15-4A9E-9169-CEACF926BBF9}" destId="{04729E02-D543-4A18-8D6A-AB09B9C0E990}" srcOrd="0" destOrd="0" presId="urn:microsoft.com/office/officeart/2005/8/layout/orgChart1"/>
    <dgm:cxn modelId="{72893B68-CA49-4FA5-8734-20FAD5AD7BE9}" srcId="{43348D08-7FD3-488D-824E-F4502FE0B7F3}" destId="{92B6EB05-BA85-4131-98FB-742E1EC6390F}" srcOrd="5" destOrd="0" parTransId="{FAE546E9-DB7B-4840-BA03-7FA3151A1D84}" sibTransId="{03375E03-6847-450A-8989-F6DD472A1D78}"/>
    <dgm:cxn modelId="{364DA811-1534-4FE3-B184-74C0D58A6147}" srcId="{43348D08-7FD3-488D-824E-F4502FE0B7F3}" destId="{E32AD794-2760-4A57-AABC-9F14AFAB81DE}" srcOrd="4" destOrd="0" parTransId="{78B57800-59B2-4515-A9B8-40B4C4BAB75E}" sibTransId="{9E74052D-7920-4A63-A5A8-E086BB52C7A1}"/>
    <dgm:cxn modelId="{C8463302-96CB-462E-9754-F1B6A77DA7B2}" type="presOf" srcId="{7187576A-D487-4053-86C9-AAD0BD5E0F93}" destId="{FFC6F53B-3927-4859-9470-CFB0FE695FFF}" srcOrd="0" destOrd="0" presId="urn:microsoft.com/office/officeart/2005/8/layout/orgChart1"/>
    <dgm:cxn modelId="{EE141462-F515-4300-837F-D7B01607D8F4}" srcId="{43348D08-7FD3-488D-824E-F4502FE0B7F3}" destId="{A296681F-D87E-4840-91E6-51D229320D92}" srcOrd="3" destOrd="0" parTransId="{B163D19E-F692-4B6D-80F4-D2F86B613FC8}" sibTransId="{7B111EA2-523E-4805-8905-3CBB2F4F61DF}"/>
    <dgm:cxn modelId="{BE7C5AE9-EC19-4337-9B4A-16C5B70AFB8E}" type="presOf" srcId="{14AE33C5-A008-4294-82D4-B928B06DFFD7}" destId="{B4554886-8D86-4A67-91F3-9DA19A281101}" srcOrd="0" destOrd="0" presId="urn:microsoft.com/office/officeart/2005/8/layout/orgChart1"/>
    <dgm:cxn modelId="{1ED0A8A2-D20B-475E-BE13-E92B462996FE}" type="presOf" srcId="{B3640B17-545B-4088-AD69-FBCA403ACF55}" destId="{8522A601-40F0-49B8-B262-2672A6C1F650}" srcOrd="1" destOrd="0" presId="urn:microsoft.com/office/officeart/2005/8/layout/orgChart1"/>
    <dgm:cxn modelId="{B94529D3-085F-46B0-9CE0-AC2F456AAFA9}" type="presOf" srcId="{A296681F-D87E-4840-91E6-51D229320D92}" destId="{1CE52F2C-7D44-4253-BFED-4CD049A6785A}" srcOrd="0" destOrd="0" presId="urn:microsoft.com/office/officeart/2005/8/layout/orgChart1"/>
    <dgm:cxn modelId="{5C5FA906-639C-4CD9-989D-2167889BF0D5}" type="presOf" srcId="{383D7C87-D50B-4B58-97CD-564E4639D752}" destId="{EAC6C0C8-7150-4427-8A69-10D1DF3C7980}" srcOrd="0" destOrd="0" presId="urn:microsoft.com/office/officeart/2005/8/layout/orgChart1"/>
    <dgm:cxn modelId="{C4A0B2A0-3BDA-43FA-B6E1-01CA794D2190}" type="presOf" srcId="{92B6EB05-BA85-4131-98FB-742E1EC6390F}" destId="{936C3718-190C-4110-AFE8-5F038FFCC952}" srcOrd="0" destOrd="0" presId="urn:microsoft.com/office/officeart/2005/8/layout/orgChart1"/>
    <dgm:cxn modelId="{359A2B18-2A93-4687-A997-BE15E9B15C81}" type="presOf" srcId="{0C970CD9-CB15-4A9E-9169-CEACF926BBF9}" destId="{6336D467-63EF-4EC5-ACC3-1E6315B52E9E}" srcOrd="1" destOrd="0" presId="urn:microsoft.com/office/officeart/2005/8/layout/orgChart1"/>
    <dgm:cxn modelId="{5B9CC78F-0C18-4560-99E3-3DD1B5C67C99}" type="presOf" srcId="{B163D19E-F692-4B6D-80F4-D2F86B613FC8}" destId="{3F10C52D-A70D-4660-9E37-0F0C20B241F1}" srcOrd="0" destOrd="0" presId="urn:microsoft.com/office/officeart/2005/8/layout/orgChart1"/>
    <dgm:cxn modelId="{C81F41F8-3408-4E24-B4D3-093ED1E626A6}" type="presOf" srcId="{43301C9B-86FC-4371-B0D9-69D2C7C787C8}" destId="{5AE09D9F-F533-4673-BE6A-A6907135224F}" srcOrd="0" destOrd="0" presId="urn:microsoft.com/office/officeart/2005/8/layout/orgChart1"/>
    <dgm:cxn modelId="{7C4304E0-C36E-489F-BB94-57D6E3018564}" type="presOf" srcId="{C0B35268-D0A1-4966-B0BE-193E14BE5B19}" destId="{B2B4F634-5F04-4A98-9AE2-6EA7B7111015}" srcOrd="1" destOrd="0" presId="urn:microsoft.com/office/officeart/2005/8/layout/orgChart1"/>
    <dgm:cxn modelId="{2307AC42-10C8-448A-B402-21AEA7A507F2}" type="presParOf" srcId="{94B2DA4B-5A05-4CEB-8E6D-D0D5A63299B6}" destId="{12623A47-C953-470C-9809-E214B0DB1D0B}" srcOrd="0" destOrd="0" presId="urn:microsoft.com/office/officeart/2005/8/layout/orgChart1"/>
    <dgm:cxn modelId="{614BFBD1-1043-455B-834A-0D1B71918E45}" type="presParOf" srcId="{12623A47-C953-470C-9809-E214B0DB1D0B}" destId="{5BB4FA01-E40F-4CBB-A1EE-FDBD6C94E518}" srcOrd="0" destOrd="0" presId="urn:microsoft.com/office/officeart/2005/8/layout/orgChart1"/>
    <dgm:cxn modelId="{5D7F511B-317D-4EBA-B281-D3451E774D22}" type="presParOf" srcId="{5BB4FA01-E40F-4CBB-A1EE-FDBD6C94E518}" destId="{4198B9E1-C84A-474B-A0B8-B19FE974EA8B}" srcOrd="0" destOrd="0" presId="urn:microsoft.com/office/officeart/2005/8/layout/orgChart1"/>
    <dgm:cxn modelId="{FC6B92F5-F9B8-40F7-BFB9-A821AFBDFB17}" type="presParOf" srcId="{5BB4FA01-E40F-4CBB-A1EE-FDBD6C94E518}" destId="{E6379DB3-A1CC-4896-8E75-1AE9A246FBCE}" srcOrd="1" destOrd="0" presId="urn:microsoft.com/office/officeart/2005/8/layout/orgChart1"/>
    <dgm:cxn modelId="{D123737D-5F22-4326-8BC5-89A62BB76F0F}" type="presParOf" srcId="{12623A47-C953-470C-9809-E214B0DB1D0B}" destId="{11D809C6-2018-4B02-8AAB-96D48963A7F3}" srcOrd="1" destOrd="0" presId="urn:microsoft.com/office/officeart/2005/8/layout/orgChart1"/>
    <dgm:cxn modelId="{DAB869E4-5877-49B8-A161-B2F4FB1E713D}" type="presParOf" srcId="{11D809C6-2018-4B02-8AAB-96D48963A7F3}" destId="{EAC6C0C8-7150-4427-8A69-10D1DF3C7980}" srcOrd="0" destOrd="0" presId="urn:microsoft.com/office/officeart/2005/8/layout/orgChart1"/>
    <dgm:cxn modelId="{E9A091DA-2050-4329-B066-1D6730E2EEFE}" type="presParOf" srcId="{11D809C6-2018-4B02-8AAB-96D48963A7F3}" destId="{D7DDBD54-F00D-4552-9219-E4F10B5D9BA4}" srcOrd="1" destOrd="0" presId="urn:microsoft.com/office/officeart/2005/8/layout/orgChart1"/>
    <dgm:cxn modelId="{49ECE00D-E525-4325-B0B7-52A1798C575F}" type="presParOf" srcId="{D7DDBD54-F00D-4552-9219-E4F10B5D9BA4}" destId="{C1A85C20-1CAA-49CB-9C45-9B819396FCEE}" srcOrd="0" destOrd="0" presId="urn:microsoft.com/office/officeart/2005/8/layout/orgChart1"/>
    <dgm:cxn modelId="{FD45C552-B0C4-456C-BFB0-07FFFD13C6F4}" type="presParOf" srcId="{C1A85C20-1CAA-49CB-9C45-9B819396FCEE}" destId="{B1645D29-A516-41D2-861E-4C2773D54078}" srcOrd="0" destOrd="0" presId="urn:microsoft.com/office/officeart/2005/8/layout/orgChart1"/>
    <dgm:cxn modelId="{2A304EE8-075E-4567-8B82-213CFEA0F446}" type="presParOf" srcId="{C1A85C20-1CAA-49CB-9C45-9B819396FCEE}" destId="{BAAA6282-5C26-4D69-8FA9-09781D05F70E}" srcOrd="1" destOrd="0" presId="urn:microsoft.com/office/officeart/2005/8/layout/orgChart1"/>
    <dgm:cxn modelId="{0383CB8A-4032-4B9D-94AD-6578394B4825}" type="presParOf" srcId="{D7DDBD54-F00D-4552-9219-E4F10B5D9BA4}" destId="{F30329E4-52BD-4C14-BF37-3E196E72846A}" srcOrd="1" destOrd="0" presId="urn:microsoft.com/office/officeart/2005/8/layout/orgChart1"/>
    <dgm:cxn modelId="{4F643B08-2EEF-4605-8606-541B51378ED4}" type="presParOf" srcId="{D7DDBD54-F00D-4552-9219-E4F10B5D9BA4}" destId="{73A5D0FC-60A6-4DEF-B5C8-1DEAC3404D79}" srcOrd="2" destOrd="0" presId="urn:microsoft.com/office/officeart/2005/8/layout/orgChart1"/>
    <dgm:cxn modelId="{BB6AA027-903D-4C48-8F11-6E85BD9CDAA5}" type="presParOf" srcId="{11D809C6-2018-4B02-8AAB-96D48963A7F3}" destId="{2DC3A131-CA8E-43D4-AFF5-2D8DE1C7D3C1}" srcOrd="2" destOrd="0" presId="urn:microsoft.com/office/officeart/2005/8/layout/orgChart1"/>
    <dgm:cxn modelId="{5BFABA0E-6B66-44FC-9ECF-158D80A79DB2}" type="presParOf" srcId="{11D809C6-2018-4B02-8AAB-96D48963A7F3}" destId="{869B5AF4-F7BB-4874-BBC5-A6F7C809197A}" srcOrd="3" destOrd="0" presId="urn:microsoft.com/office/officeart/2005/8/layout/orgChart1"/>
    <dgm:cxn modelId="{02CC14D4-A07C-4B04-9CD9-EDFF9FCE70C9}" type="presParOf" srcId="{869B5AF4-F7BB-4874-BBC5-A6F7C809197A}" destId="{BE326FB4-DC6D-4339-93FE-56B9796010AA}" srcOrd="0" destOrd="0" presId="urn:microsoft.com/office/officeart/2005/8/layout/orgChart1"/>
    <dgm:cxn modelId="{29E0F6A8-9F5B-47BE-9DB7-394F402A169E}" type="presParOf" srcId="{BE326FB4-DC6D-4339-93FE-56B9796010AA}" destId="{7FFC33BC-6A11-4171-8AED-CA7BFF50CA49}" srcOrd="0" destOrd="0" presId="urn:microsoft.com/office/officeart/2005/8/layout/orgChart1"/>
    <dgm:cxn modelId="{778A0611-7CA0-4D41-AC0B-40C5C473FA99}" type="presParOf" srcId="{BE326FB4-DC6D-4339-93FE-56B9796010AA}" destId="{B2B4F634-5F04-4A98-9AE2-6EA7B7111015}" srcOrd="1" destOrd="0" presId="urn:microsoft.com/office/officeart/2005/8/layout/orgChart1"/>
    <dgm:cxn modelId="{44E1137C-8B6E-4C06-93B8-509AD1CBF0AF}" type="presParOf" srcId="{869B5AF4-F7BB-4874-BBC5-A6F7C809197A}" destId="{C36CBD04-028C-4BDB-B469-F2228DC04415}" srcOrd="1" destOrd="0" presId="urn:microsoft.com/office/officeart/2005/8/layout/orgChart1"/>
    <dgm:cxn modelId="{F03CD11F-9408-4354-9551-968D07BE611C}" type="presParOf" srcId="{869B5AF4-F7BB-4874-BBC5-A6F7C809197A}" destId="{C7D8478E-5458-4A67-8218-2A898C80456C}" srcOrd="2" destOrd="0" presId="urn:microsoft.com/office/officeart/2005/8/layout/orgChart1"/>
    <dgm:cxn modelId="{DE0BB327-C3AE-409E-BD47-F12E3B6B2FB4}" type="presParOf" srcId="{11D809C6-2018-4B02-8AAB-96D48963A7F3}" destId="{3F10C52D-A70D-4660-9E37-0F0C20B241F1}" srcOrd="4" destOrd="0" presId="urn:microsoft.com/office/officeart/2005/8/layout/orgChart1"/>
    <dgm:cxn modelId="{3A8E986B-097D-44A5-A046-60D788DE18AE}" type="presParOf" srcId="{11D809C6-2018-4B02-8AAB-96D48963A7F3}" destId="{E07777DA-ED7E-480B-BD70-BC932F2D4B82}" srcOrd="5" destOrd="0" presId="urn:microsoft.com/office/officeart/2005/8/layout/orgChart1"/>
    <dgm:cxn modelId="{785EC933-E496-4D7D-8EF6-DC1176F56EDA}" type="presParOf" srcId="{E07777DA-ED7E-480B-BD70-BC932F2D4B82}" destId="{E7A69FB4-5FBB-4F65-8931-C3EB6B93B804}" srcOrd="0" destOrd="0" presId="urn:microsoft.com/office/officeart/2005/8/layout/orgChart1"/>
    <dgm:cxn modelId="{8A98B030-F8F3-4D94-93D3-9D3A9871F85D}" type="presParOf" srcId="{E7A69FB4-5FBB-4F65-8931-C3EB6B93B804}" destId="{1CE52F2C-7D44-4253-BFED-4CD049A6785A}" srcOrd="0" destOrd="0" presId="urn:microsoft.com/office/officeart/2005/8/layout/orgChart1"/>
    <dgm:cxn modelId="{537749CC-2A5D-4213-8408-FEBD72D62A12}" type="presParOf" srcId="{E7A69FB4-5FBB-4F65-8931-C3EB6B93B804}" destId="{4D2B0A4B-9360-4CDE-A867-43BCC77E1EDF}" srcOrd="1" destOrd="0" presId="urn:microsoft.com/office/officeart/2005/8/layout/orgChart1"/>
    <dgm:cxn modelId="{811D8339-30A4-481E-9B09-F444545BE6FC}" type="presParOf" srcId="{E07777DA-ED7E-480B-BD70-BC932F2D4B82}" destId="{EDE59351-0C82-4CF6-AD62-A10CD48F7093}" srcOrd="1" destOrd="0" presId="urn:microsoft.com/office/officeart/2005/8/layout/orgChart1"/>
    <dgm:cxn modelId="{F1272F62-8A2C-402D-8051-634D1B61068E}" type="presParOf" srcId="{E07777DA-ED7E-480B-BD70-BC932F2D4B82}" destId="{F3965363-F36D-424F-9E60-2FE1532FF0C2}" srcOrd="2" destOrd="0" presId="urn:microsoft.com/office/officeart/2005/8/layout/orgChart1"/>
    <dgm:cxn modelId="{8D19DC18-F206-4483-8566-7C51CA50F10D}" type="presParOf" srcId="{11D809C6-2018-4B02-8AAB-96D48963A7F3}" destId="{01A0779F-0CB1-4649-AD20-98310AF41634}" srcOrd="6" destOrd="0" presId="urn:microsoft.com/office/officeart/2005/8/layout/orgChart1"/>
    <dgm:cxn modelId="{C6C0BFEB-77D5-4217-A423-C03A09F24D65}" type="presParOf" srcId="{11D809C6-2018-4B02-8AAB-96D48963A7F3}" destId="{E9C2B111-90FA-451B-BB89-1F004CAE916D}" srcOrd="7" destOrd="0" presId="urn:microsoft.com/office/officeart/2005/8/layout/orgChart1"/>
    <dgm:cxn modelId="{FCB44888-1EA8-407F-888E-50BFF53DF0F9}" type="presParOf" srcId="{E9C2B111-90FA-451B-BB89-1F004CAE916D}" destId="{31002681-1E7E-418A-B2D1-EA77F4A08A1F}" srcOrd="0" destOrd="0" presId="urn:microsoft.com/office/officeart/2005/8/layout/orgChart1"/>
    <dgm:cxn modelId="{792CAAF0-7C20-4E2B-B8CF-9A95F767F7B1}" type="presParOf" srcId="{31002681-1E7E-418A-B2D1-EA77F4A08A1F}" destId="{B1EFBF6F-79C9-4450-B5FE-FED8B22FFB67}" srcOrd="0" destOrd="0" presId="urn:microsoft.com/office/officeart/2005/8/layout/orgChart1"/>
    <dgm:cxn modelId="{8ED15ED9-1809-4DD1-A9F4-2B7F012DD9B7}" type="presParOf" srcId="{31002681-1E7E-418A-B2D1-EA77F4A08A1F}" destId="{EDA61171-BF7A-4B3E-87BA-D4F198016BF2}" srcOrd="1" destOrd="0" presId="urn:microsoft.com/office/officeart/2005/8/layout/orgChart1"/>
    <dgm:cxn modelId="{76F66B9E-278A-494F-83CD-2B75FA4A7619}" type="presParOf" srcId="{E9C2B111-90FA-451B-BB89-1F004CAE916D}" destId="{D0425FFD-346D-4961-B960-7C24253E0DAC}" srcOrd="1" destOrd="0" presId="urn:microsoft.com/office/officeart/2005/8/layout/orgChart1"/>
    <dgm:cxn modelId="{4C74F8EC-B9F3-4AAF-9A4D-76E7C23D5797}" type="presParOf" srcId="{E9C2B111-90FA-451B-BB89-1F004CAE916D}" destId="{B7BB885B-0412-4554-9458-1C0DF075C3FF}" srcOrd="2" destOrd="0" presId="urn:microsoft.com/office/officeart/2005/8/layout/orgChart1"/>
    <dgm:cxn modelId="{B9759A47-EC1C-4E33-A13E-93CC25618EDB}" type="presParOf" srcId="{11D809C6-2018-4B02-8AAB-96D48963A7F3}" destId="{69747F0D-BC31-4A38-AE4A-94C8646F9EEB}" srcOrd="8" destOrd="0" presId="urn:microsoft.com/office/officeart/2005/8/layout/orgChart1"/>
    <dgm:cxn modelId="{D27C9E8E-A189-46EF-8ABB-2B0533BA1545}" type="presParOf" srcId="{11D809C6-2018-4B02-8AAB-96D48963A7F3}" destId="{AC8488F6-489E-436A-9E57-482267846F3D}" srcOrd="9" destOrd="0" presId="urn:microsoft.com/office/officeart/2005/8/layout/orgChart1"/>
    <dgm:cxn modelId="{84EC3FD1-090B-404D-A0C4-910C32E87D11}" type="presParOf" srcId="{AC8488F6-489E-436A-9E57-482267846F3D}" destId="{16E6EE2E-C4BA-44AB-97E5-9CD644F43035}" srcOrd="0" destOrd="0" presId="urn:microsoft.com/office/officeart/2005/8/layout/orgChart1"/>
    <dgm:cxn modelId="{1DD34446-3250-4C26-8AA0-123D86F7682C}" type="presParOf" srcId="{16E6EE2E-C4BA-44AB-97E5-9CD644F43035}" destId="{936C3718-190C-4110-AFE8-5F038FFCC952}" srcOrd="0" destOrd="0" presId="urn:microsoft.com/office/officeart/2005/8/layout/orgChart1"/>
    <dgm:cxn modelId="{D3074AF8-15D2-4DF7-8C69-F43C11557D12}" type="presParOf" srcId="{16E6EE2E-C4BA-44AB-97E5-9CD644F43035}" destId="{C26B7956-1F84-4EE4-810A-64304841034D}" srcOrd="1" destOrd="0" presId="urn:microsoft.com/office/officeart/2005/8/layout/orgChart1"/>
    <dgm:cxn modelId="{9606B141-859D-42D7-8529-A2AB343941A7}" type="presParOf" srcId="{AC8488F6-489E-436A-9E57-482267846F3D}" destId="{8C5E92C3-C472-44E2-932B-93E54EA1F506}" srcOrd="1" destOrd="0" presId="urn:microsoft.com/office/officeart/2005/8/layout/orgChart1"/>
    <dgm:cxn modelId="{D8A55B5F-46E6-4820-A0D5-96EA3CEEA392}" type="presParOf" srcId="{AC8488F6-489E-436A-9E57-482267846F3D}" destId="{7CBC6444-D99E-4047-A550-330BE406D2F6}" srcOrd="2" destOrd="0" presId="urn:microsoft.com/office/officeart/2005/8/layout/orgChart1"/>
    <dgm:cxn modelId="{386102A1-2EF5-420C-998E-51B59184D464}" type="presParOf" srcId="{11D809C6-2018-4B02-8AAB-96D48963A7F3}" destId="{868A50F1-43FA-4676-9864-DB73CA2678CF}" srcOrd="10" destOrd="0" presId="urn:microsoft.com/office/officeart/2005/8/layout/orgChart1"/>
    <dgm:cxn modelId="{746F1792-7367-4701-A703-34F42880974C}" type="presParOf" srcId="{11D809C6-2018-4B02-8AAB-96D48963A7F3}" destId="{F4619E76-FD2D-4C8C-AAF0-73C73B9FF82A}" srcOrd="11" destOrd="0" presId="urn:microsoft.com/office/officeart/2005/8/layout/orgChart1"/>
    <dgm:cxn modelId="{265890EB-9BBE-41F8-AC3A-EC7637A82631}" type="presParOf" srcId="{F4619E76-FD2D-4C8C-AAF0-73C73B9FF82A}" destId="{AF9B3508-7EAB-422E-98A6-E0BC0FA096D0}" srcOrd="0" destOrd="0" presId="urn:microsoft.com/office/officeart/2005/8/layout/orgChart1"/>
    <dgm:cxn modelId="{6CB9C955-D941-4C38-92AF-E9F55E3CEFB5}" type="presParOf" srcId="{AF9B3508-7EAB-422E-98A6-E0BC0FA096D0}" destId="{04729E02-D543-4A18-8D6A-AB09B9C0E990}" srcOrd="0" destOrd="0" presId="urn:microsoft.com/office/officeart/2005/8/layout/orgChart1"/>
    <dgm:cxn modelId="{CAEAFD2F-1D2F-4C43-9FDB-464C1BA5083E}" type="presParOf" srcId="{AF9B3508-7EAB-422E-98A6-E0BC0FA096D0}" destId="{6336D467-63EF-4EC5-ACC3-1E6315B52E9E}" srcOrd="1" destOrd="0" presId="urn:microsoft.com/office/officeart/2005/8/layout/orgChart1"/>
    <dgm:cxn modelId="{222DBC20-986C-4C24-8D44-161C376EA8F8}" type="presParOf" srcId="{F4619E76-FD2D-4C8C-AAF0-73C73B9FF82A}" destId="{A399B848-91C5-40F5-8FAD-6C1D806D63B2}" srcOrd="1" destOrd="0" presId="urn:microsoft.com/office/officeart/2005/8/layout/orgChart1"/>
    <dgm:cxn modelId="{1E998C8F-F99C-4BDF-B8F5-E4DD730CE071}" type="presParOf" srcId="{F4619E76-FD2D-4C8C-AAF0-73C73B9FF82A}" destId="{5F344023-32FE-43B9-8E17-D61F3D49D442}" srcOrd="2" destOrd="0" presId="urn:microsoft.com/office/officeart/2005/8/layout/orgChart1"/>
    <dgm:cxn modelId="{40392788-D20C-4E5B-AE94-500E25748AB0}" type="presParOf" srcId="{11D809C6-2018-4B02-8AAB-96D48963A7F3}" destId="{4C280656-F2D2-4CF2-BB58-2471F3D37855}" srcOrd="12" destOrd="0" presId="urn:microsoft.com/office/officeart/2005/8/layout/orgChart1"/>
    <dgm:cxn modelId="{06EEF191-57E6-4FE7-A50E-3A1D4CD19707}" type="presParOf" srcId="{11D809C6-2018-4B02-8AAB-96D48963A7F3}" destId="{6E8A3474-18C8-4893-AB8E-839C5FC7F960}" srcOrd="13" destOrd="0" presId="urn:microsoft.com/office/officeart/2005/8/layout/orgChart1"/>
    <dgm:cxn modelId="{DA71AB58-8D45-426C-8B76-DB5760111041}" type="presParOf" srcId="{6E8A3474-18C8-4893-AB8E-839C5FC7F960}" destId="{9F0A9429-00A6-4C73-B094-A15838EDB1F7}" srcOrd="0" destOrd="0" presId="urn:microsoft.com/office/officeart/2005/8/layout/orgChart1"/>
    <dgm:cxn modelId="{67C51751-308F-4277-89C7-08E679E2802B}" type="presParOf" srcId="{9F0A9429-00A6-4C73-B094-A15838EDB1F7}" destId="{1F407544-5E34-469C-82D3-4776E7C0CDCD}" srcOrd="0" destOrd="0" presId="urn:microsoft.com/office/officeart/2005/8/layout/orgChart1"/>
    <dgm:cxn modelId="{9B1E64BC-AFFD-4F30-99F7-289409527EA8}" type="presParOf" srcId="{9F0A9429-00A6-4C73-B094-A15838EDB1F7}" destId="{8522A601-40F0-49B8-B262-2672A6C1F650}" srcOrd="1" destOrd="0" presId="urn:microsoft.com/office/officeart/2005/8/layout/orgChart1"/>
    <dgm:cxn modelId="{9359EF87-65C7-4777-95F9-F135F0026213}" type="presParOf" srcId="{6E8A3474-18C8-4893-AB8E-839C5FC7F960}" destId="{E0F74B12-FA29-43B0-9305-1FB85503F5D3}" srcOrd="1" destOrd="0" presId="urn:microsoft.com/office/officeart/2005/8/layout/orgChart1"/>
    <dgm:cxn modelId="{DBB396A3-18E1-412F-BA9C-0976553F3DD3}" type="presParOf" srcId="{6E8A3474-18C8-4893-AB8E-839C5FC7F960}" destId="{F4F16ECE-FE7D-4317-A4C4-E96DDB276982}" srcOrd="2" destOrd="0" presId="urn:microsoft.com/office/officeart/2005/8/layout/orgChart1"/>
    <dgm:cxn modelId="{574B1416-ADE4-41A2-AE18-6C03F4530126}" type="presParOf" srcId="{11D809C6-2018-4B02-8AAB-96D48963A7F3}" destId="{DDE7C082-FE3E-4FFC-959C-1869AD02DC5A}" srcOrd="14" destOrd="0" presId="urn:microsoft.com/office/officeart/2005/8/layout/orgChart1"/>
    <dgm:cxn modelId="{4391DA12-3101-4A1C-878F-B23956584E47}" type="presParOf" srcId="{11D809C6-2018-4B02-8AAB-96D48963A7F3}" destId="{E1DBAA09-AFC9-4310-A28D-6996D9AD33D2}" srcOrd="15" destOrd="0" presId="urn:microsoft.com/office/officeart/2005/8/layout/orgChart1"/>
    <dgm:cxn modelId="{250FD429-B5DB-4175-A49E-EFC2FCFBF5B4}" type="presParOf" srcId="{E1DBAA09-AFC9-4310-A28D-6996D9AD33D2}" destId="{27395703-69A5-4279-892A-3F450B518504}" srcOrd="0" destOrd="0" presId="urn:microsoft.com/office/officeart/2005/8/layout/orgChart1"/>
    <dgm:cxn modelId="{44D7EC82-3DB8-4C92-A167-8A8E3A6399C7}" type="presParOf" srcId="{27395703-69A5-4279-892A-3F450B518504}" destId="{FFC6F53B-3927-4859-9470-CFB0FE695FFF}" srcOrd="0" destOrd="0" presId="urn:microsoft.com/office/officeart/2005/8/layout/orgChart1"/>
    <dgm:cxn modelId="{0F0FD6D2-0469-4809-81E3-9BDAE3A2A712}" type="presParOf" srcId="{27395703-69A5-4279-892A-3F450B518504}" destId="{DADB7012-49F0-41F1-9D59-571374FE0062}" srcOrd="1" destOrd="0" presId="urn:microsoft.com/office/officeart/2005/8/layout/orgChart1"/>
    <dgm:cxn modelId="{ADF91C71-EABE-41D6-B1D8-5B438375EC28}" type="presParOf" srcId="{E1DBAA09-AFC9-4310-A28D-6996D9AD33D2}" destId="{857E7722-4267-4953-B75A-D0FAA422DFB2}" srcOrd="1" destOrd="0" presId="urn:microsoft.com/office/officeart/2005/8/layout/orgChart1"/>
    <dgm:cxn modelId="{BBE751FC-718B-49EA-8B40-400027C57375}" type="presParOf" srcId="{E1DBAA09-AFC9-4310-A28D-6996D9AD33D2}" destId="{ADAE81B3-AF3A-4C62-ADAC-D58CD2C86EA5}" srcOrd="2" destOrd="0" presId="urn:microsoft.com/office/officeart/2005/8/layout/orgChart1"/>
    <dgm:cxn modelId="{5A70A129-4453-41AD-926D-8F8D46607496}" type="presParOf" srcId="{12623A47-C953-470C-9809-E214B0DB1D0B}" destId="{6DF7D87E-F616-4DDA-A717-C1E149CB290F}" srcOrd="2" destOrd="0" presId="urn:microsoft.com/office/officeart/2005/8/layout/orgChart1"/>
    <dgm:cxn modelId="{D55E84B1-D4DF-4BEF-AD67-B94EBFE06897}" type="presParOf" srcId="{6DF7D87E-F616-4DDA-A717-C1E149CB290F}" destId="{5AE09D9F-F533-4673-BE6A-A6907135224F}" srcOrd="0" destOrd="0" presId="urn:microsoft.com/office/officeart/2005/8/layout/orgChart1"/>
    <dgm:cxn modelId="{91F4B58E-949C-4A48-A930-2AC6A0CC3965}" type="presParOf" srcId="{6DF7D87E-F616-4DDA-A717-C1E149CB290F}" destId="{7740C4E8-208B-4A5A-9C8E-37F5923E15C6}" srcOrd="1" destOrd="0" presId="urn:microsoft.com/office/officeart/2005/8/layout/orgChart1"/>
    <dgm:cxn modelId="{869964C4-8665-4061-BD57-41E9D93BC187}" type="presParOf" srcId="{7740C4E8-208B-4A5A-9C8E-37F5923E15C6}" destId="{DDDA3B76-83E5-4C48-84FF-3BEF4C96889B}" srcOrd="0" destOrd="0" presId="urn:microsoft.com/office/officeart/2005/8/layout/orgChart1"/>
    <dgm:cxn modelId="{F7A72FE3-0FCE-4FBC-96A3-BE456F229994}" type="presParOf" srcId="{DDDA3B76-83E5-4C48-84FF-3BEF4C96889B}" destId="{B4554886-8D86-4A67-91F3-9DA19A281101}" srcOrd="0" destOrd="0" presId="urn:microsoft.com/office/officeart/2005/8/layout/orgChart1"/>
    <dgm:cxn modelId="{E2BB61F8-092B-473C-91B1-20D79488798B}" type="presParOf" srcId="{DDDA3B76-83E5-4C48-84FF-3BEF4C96889B}" destId="{2BE7A9CF-E1BD-472B-B5B7-960B10B1AC22}" srcOrd="1" destOrd="0" presId="urn:microsoft.com/office/officeart/2005/8/layout/orgChart1"/>
    <dgm:cxn modelId="{6D30F9F0-3159-42BF-8C7C-1D5A26146478}" type="presParOf" srcId="{7740C4E8-208B-4A5A-9C8E-37F5923E15C6}" destId="{E097E9E1-7DD3-4F64-8C0D-CD1D5AE3EA77}" srcOrd="1" destOrd="0" presId="urn:microsoft.com/office/officeart/2005/8/layout/orgChart1"/>
    <dgm:cxn modelId="{79CE3B27-1724-4E13-8584-ED92302EBA25}" type="presParOf" srcId="{7740C4E8-208B-4A5A-9C8E-37F5923E15C6}" destId="{0D946FC2-7EBD-4843-88D8-1218657460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2B4930-FCF1-4277-8E92-50179459F1BD}">
      <dsp:nvSpPr>
        <dsp:cNvPr id="0" name=""/>
        <dsp:cNvSpPr/>
      </dsp:nvSpPr>
      <dsp:spPr>
        <a:xfrm>
          <a:off x="2829900" y="865940"/>
          <a:ext cx="1450810" cy="43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37"/>
              </a:lnTo>
              <a:lnTo>
                <a:pt x="1450810" y="253337"/>
              </a:lnTo>
              <a:lnTo>
                <a:pt x="1450810" y="435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7E741-FCBC-4A21-9826-DF8705D6E38F}">
      <dsp:nvSpPr>
        <dsp:cNvPr id="0" name=""/>
        <dsp:cNvSpPr/>
      </dsp:nvSpPr>
      <dsp:spPr>
        <a:xfrm>
          <a:off x="1243582" y="865940"/>
          <a:ext cx="1586318" cy="435367"/>
        </a:xfrm>
        <a:custGeom>
          <a:avLst/>
          <a:gdLst/>
          <a:ahLst/>
          <a:cxnLst/>
          <a:rect l="0" t="0" r="0" b="0"/>
          <a:pathLst>
            <a:path>
              <a:moveTo>
                <a:pt x="1586318" y="0"/>
              </a:moveTo>
              <a:lnTo>
                <a:pt x="1586318" y="253337"/>
              </a:lnTo>
              <a:lnTo>
                <a:pt x="0" y="253337"/>
              </a:lnTo>
              <a:lnTo>
                <a:pt x="0" y="435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19E31-5FFD-4840-9CD8-F07CDE82B8EE}">
      <dsp:nvSpPr>
        <dsp:cNvPr id="0" name=""/>
        <dsp:cNvSpPr/>
      </dsp:nvSpPr>
      <dsp:spPr>
        <a:xfrm>
          <a:off x="722422" y="0"/>
          <a:ext cx="4214955" cy="865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Исполнительная техническая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 документация </a:t>
          </a:r>
        </a:p>
      </dsp:txBody>
      <dsp:txXfrm>
        <a:off x="722422" y="0"/>
        <a:ext cx="4214955" cy="865940"/>
      </dsp:txXfrm>
    </dsp:sp>
    <dsp:sp modelId="{BF756A05-10EF-4155-845C-4F694E5F5951}">
      <dsp:nvSpPr>
        <dsp:cNvPr id="0" name=""/>
        <dsp:cNvSpPr/>
      </dsp:nvSpPr>
      <dsp:spPr>
        <a:xfrm>
          <a:off x="2400" y="1301308"/>
          <a:ext cx="2482363" cy="3484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Первичные документы о соответствии</a:t>
          </a: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 —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это документация, оформляемая в процессе строительства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фиксирующая процесс производства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строительно-монтажных работ, а также технического состояния объекта. Эти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первичные документы комплектуются генеральным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подрядчиком и контролируются техническим надзором заказчика.</a:t>
          </a:r>
        </a:p>
      </dsp:txBody>
      <dsp:txXfrm>
        <a:off x="2400" y="1301308"/>
        <a:ext cx="2482363" cy="3484297"/>
      </dsp:txXfrm>
    </dsp:sp>
    <dsp:sp modelId="{C9560EFC-A27F-44BA-BC2B-67DEB6FE0A22}">
      <dsp:nvSpPr>
        <dsp:cNvPr id="0" name=""/>
        <dsp:cNvSpPr/>
      </dsp:nvSpPr>
      <dsp:spPr>
        <a:xfrm>
          <a:off x="2848822" y="1301308"/>
          <a:ext cx="2863775" cy="3523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Исполнительная документация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(исполнительные чертежи) </a:t>
          </a: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</a:rPr>
            <a:t>—</a:t>
          </a: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это комплект рабочих чертежей с надписями о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соответствии выполненных в натуре работ этим чертежам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или о внесенных в них по согласованию с проектировщиком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изменениях, сделанных лицами, ответственными за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производство строительно-монтажных работ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(Приемка в эксплуатацию законченных </a:t>
          </a:r>
        </a:p>
        <a:p>
          <a:pPr marL="8890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строительством объектов. Основные положения).</a:t>
          </a:r>
        </a:p>
      </dsp:txBody>
      <dsp:txXfrm>
        <a:off x="2848822" y="1301308"/>
        <a:ext cx="2863775" cy="35239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E09D9F-F533-4673-BE6A-A6907135224F}">
      <dsp:nvSpPr>
        <dsp:cNvPr id="0" name=""/>
        <dsp:cNvSpPr/>
      </dsp:nvSpPr>
      <dsp:spPr>
        <a:xfrm>
          <a:off x="4010509" y="480415"/>
          <a:ext cx="555159" cy="366834"/>
        </a:xfrm>
        <a:custGeom>
          <a:avLst/>
          <a:gdLst/>
          <a:ahLst/>
          <a:cxnLst/>
          <a:rect l="0" t="0" r="0" b="0"/>
          <a:pathLst>
            <a:path>
              <a:moveTo>
                <a:pt x="555159" y="0"/>
              </a:moveTo>
              <a:lnTo>
                <a:pt x="555159" y="366834"/>
              </a:lnTo>
              <a:lnTo>
                <a:pt x="0" y="366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7C082-FE3E-4FFC-959C-1869AD02DC5A}">
      <dsp:nvSpPr>
        <dsp:cNvPr id="0" name=""/>
        <dsp:cNvSpPr/>
      </dsp:nvSpPr>
      <dsp:spPr>
        <a:xfrm>
          <a:off x="3474822" y="480415"/>
          <a:ext cx="1090847" cy="4343138"/>
        </a:xfrm>
        <a:custGeom>
          <a:avLst/>
          <a:gdLst/>
          <a:ahLst/>
          <a:cxnLst/>
          <a:rect l="0" t="0" r="0" b="0"/>
          <a:pathLst>
            <a:path>
              <a:moveTo>
                <a:pt x="1090847" y="0"/>
              </a:moveTo>
              <a:lnTo>
                <a:pt x="1090847" y="4343138"/>
              </a:lnTo>
              <a:lnTo>
                <a:pt x="0" y="4343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80656-F2D2-4CF2-BB58-2471F3D37855}">
      <dsp:nvSpPr>
        <dsp:cNvPr id="0" name=""/>
        <dsp:cNvSpPr/>
      </dsp:nvSpPr>
      <dsp:spPr>
        <a:xfrm>
          <a:off x="4565669" y="480415"/>
          <a:ext cx="674674" cy="406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8134"/>
              </a:lnTo>
              <a:lnTo>
                <a:pt x="674674" y="4068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50F1-43FA-4676-9864-DB73CA2678CF}">
      <dsp:nvSpPr>
        <dsp:cNvPr id="0" name=""/>
        <dsp:cNvSpPr/>
      </dsp:nvSpPr>
      <dsp:spPr>
        <a:xfrm>
          <a:off x="3764037" y="480415"/>
          <a:ext cx="801631" cy="3256995"/>
        </a:xfrm>
        <a:custGeom>
          <a:avLst/>
          <a:gdLst/>
          <a:ahLst/>
          <a:cxnLst/>
          <a:rect l="0" t="0" r="0" b="0"/>
          <a:pathLst>
            <a:path>
              <a:moveTo>
                <a:pt x="801631" y="0"/>
              </a:moveTo>
              <a:lnTo>
                <a:pt x="801631" y="3256995"/>
              </a:lnTo>
              <a:lnTo>
                <a:pt x="0" y="325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47F0D-BC31-4A38-AE4A-94C8646F9EEB}">
      <dsp:nvSpPr>
        <dsp:cNvPr id="0" name=""/>
        <dsp:cNvSpPr/>
      </dsp:nvSpPr>
      <dsp:spPr>
        <a:xfrm>
          <a:off x="4565669" y="480415"/>
          <a:ext cx="404215" cy="285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558"/>
              </a:lnTo>
              <a:lnTo>
                <a:pt x="404215" y="2856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0779F-0CB1-4649-AD20-98310AF41634}">
      <dsp:nvSpPr>
        <dsp:cNvPr id="0" name=""/>
        <dsp:cNvSpPr/>
      </dsp:nvSpPr>
      <dsp:spPr>
        <a:xfrm>
          <a:off x="3855191" y="480415"/>
          <a:ext cx="710477" cy="1998438"/>
        </a:xfrm>
        <a:custGeom>
          <a:avLst/>
          <a:gdLst/>
          <a:ahLst/>
          <a:cxnLst/>
          <a:rect l="0" t="0" r="0" b="0"/>
          <a:pathLst>
            <a:path>
              <a:moveTo>
                <a:pt x="710477" y="0"/>
              </a:moveTo>
              <a:lnTo>
                <a:pt x="710477" y="1998438"/>
              </a:lnTo>
              <a:lnTo>
                <a:pt x="0" y="1998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0C52D-A70D-4660-9E37-0F0C20B241F1}">
      <dsp:nvSpPr>
        <dsp:cNvPr id="0" name=""/>
        <dsp:cNvSpPr/>
      </dsp:nvSpPr>
      <dsp:spPr>
        <a:xfrm>
          <a:off x="4565669" y="480415"/>
          <a:ext cx="347496" cy="1414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512"/>
              </a:lnTo>
              <a:lnTo>
                <a:pt x="347496" y="1414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3A131-CA8E-43D4-AFF5-2D8DE1C7D3C1}">
      <dsp:nvSpPr>
        <dsp:cNvPr id="0" name=""/>
        <dsp:cNvSpPr/>
      </dsp:nvSpPr>
      <dsp:spPr>
        <a:xfrm>
          <a:off x="4047565" y="480415"/>
          <a:ext cx="518103" cy="1441213"/>
        </a:xfrm>
        <a:custGeom>
          <a:avLst/>
          <a:gdLst/>
          <a:ahLst/>
          <a:cxnLst/>
          <a:rect l="0" t="0" r="0" b="0"/>
          <a:pathLst>
            <a:path>
              <a:moveTo>
                <a:pt x="518103" y="0"/>
              </a:moveTo>
              <a:lnTo>
                <a:pt x="518103" y="1441213"/>
              </a:lnTo>
              <a:lnTo>
                <a:pt x="0" y="1441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6C0C8-7150-4427-8A69-10D1DF3C7980}">
      <dsp:nvSpPr>
        <dsp:cNvPr id="0" name=""/>
        <dsp:cNvSpPr/>
      </dsp:nvSpPr>
      <dsp:spPr>
        <a:xfrm>
          <a:off x="4141746" y="480415"/>
          <a:ext cx="423922" cy="987205"/>
        </a:xfrm>
        <a:custGeom>
          <a:avLst/>
          <a:gdLst/>
          <a:ahLst/>
          <a:cxnLst/>
          <a:rect l="0" t="0" r="0" b="0"/>
          <a:pathLst>
            <a:path>
              <a:moveTo>
                <a:pt x="423922" y="0"/>
              </a:moveTo>
              <a:lnTo>
                <a:pt x="423922" y="987205"/>
              </a:lnTo>
              <a:lnTo>
                <a:pt x="0" y="987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8B9E1-C84A-474B-A0B8-B19FE974EA8B}">
      <dsp:nvSpPr>
        <dsp:cNvPr id="0" name=""/>
        <dsp:cNvSpPr/>
      </dsp:nvSpPr>
      <dsp:spPr>
        <a:xfrm>
          <a:off x="3314787" y="5634"/>
          <a:ext cx="2501763" cy="474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1. Титульный лист</a:t>
          </a:r>
        </a:p>
      </dsp:txBody>
      <dsp:txXfrm>
        <a:off x="3314787" y="5634"/>
        <a:ext cx="2501763" cy="474780"/>
      </dsp:txXfrm>
    </dsp:sp>
    <dsp:sp modelId="{B1645D29-A516-41D2-861E-4C2773D54078}">
      <dsp:nvSpPr>
        <dsp:cNvPr id="0" name=""/>
        <dsp:cNvSpPr/>
      </dsp:nvSpPr>
      <dsp:spPr>
        <a:xfrm>
          <a:off x="265396" y="1306551"/>
          <a:ext cx="3876350" cy="322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3. Ведомость изменений проекта</a:t>
          </a:r>
        </a:p>
      </dsp:txBody>
      <dsp:txXfrm>
        <a:off x="265396" y="1306551"/>
        <a:ext cx="3876350" cy="322138"/>
      </dsp:txXfrm>
    </dsp:sp>
    <dsp:sp modelId="{7FFC33BC-6A11-4171-8AED-CA7BFF50CA49}">
      <dsp:nvSpPr>
        <dsp:cNvPr id="0" name=""/>
        <dsp:cNvSpPr/>
      </dsp:nvSpPr>
      <dsp:spPr>
        <a:xfrm>
          <a:off x="1422026" y="1715561"/>
          <a:ext cx="2625538" cy="412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4. Общий журнал работ</a:t>
          </a:r>
        </a:p>
      </dsp:txBody>
      <dsp:txXfrm>
        <a:off x="1422026" y="1715561"/>
        <a:ext cx="2625538" cy="412135"/>
      </dsp:txXfrm>
    </dsp:sp>
    <dsp:sp modelId="{1CE52F2C-7D44-4253-BFED-4CD049A6785A}">
      <dsp:nvSpPr>
        <dsp:cNvPr id="0" name=""/>
        <dsp:cNvSpPr/>
      </dsp:nvSpPr>
      <dsp:spPr>
        <a:xfrm>
          <a:off x="4913165" y="1156968"/>
          <a:ext cx="3624798" cy="1475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8. Разрешительная документация (приказ о назначении 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ответственных лиц на объекте, лицензии)</a:t>
          </a: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913165" y="1156968"/>
        <a:ext cx="3624798" cy="1475920"/>
      </dsp:txXfrm>
    </dsp:sp>
    <dsp:sp modelId="{B1EFBF6F-79C9-4450-B5FE-FED8B22FFB67}">
      <dsp:nvSpPr>
        <dsp:cNvPr id="0" name=""/>
        <dsp:cNvSpPr/>
      </dsp:nvSpPr>
      <dsp:spPr>
        <a:xfrm>
          <a:off x="381468" y="2153768"/>
          <a:ext cx="3473723" cy="650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5. Акты освидетельствования скрытых работ </a:t>
          </a:r>
        </a:p>
      </dsp:txBody>
      <dsp:txXfrm>
        <a:off x="381468" y="2153768"/>
        <a:ext cx="3473723" cy="650170"/>
      </dsp:txXfrm>
    </dsp:sp>
    <dsp:sp modelId="{936C3718-190C-4110-AFE8-5F038FFCC952}">
      <dsp:nvSpPr>
        <dsp:cNvPr id="0" name=""/>
        <dsp:cNvSpPr/>
      </dsp:nvSpPr>
      <dsp:spPr>
        <a:xfrm>
          <a:off x="4969884" y="3114432"/>
          <a:ext cx="3793114" cy="445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9. Исполненные чертежи.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</dsp:txBody>
      <dsp:txXfrm>
        <a:off x="4969884" y="3114432"/>
        <a:ext cx="3793114" cy="445084"/>
      </dsp:txXfrm>
    </dsp:sp>
    <dsp:sp modelId="{04729E02-D543-4A18-8D6A-AB09B9C0E990}">
      <dsp:nvSpPr>
        <dsp:cNvPr id="0" name=""/>
        <dsp:cNvSpPr/>
      </dsp:nvSpPr>
      <dsp:spPr>
        <a:xfrm>
          <a:off x="414465" y="3283626"/>
          <a:ext cx="3349571" cy="907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6. Акт освидетельствования ответственных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конструкций </a:t>
          </a:r>
        </a:p>
      </dsp:txBody>
      <dsp:txXfrm>
        <a:off x="414465" y="3283626"/>
        <a:ext cx="3349571" cy="907569"/>
      </dsp:txXfrm>
    </dsp:sp>
    <dsp:sp modelId="{1F407544-5E34-469C-82D3-4776E7C0CDCD}">
      <dsp:nvSpPr>
        <dsp:cNvPr id="0" name=""/>
        <dsp:cNvSpPr/>
      </dsp:nvSpPr>
      <dsp:spPr>
        <a:xfrm>
          <a:off x="5240343" y="3937981"/>
          <a:ext cx="3411162" cy="122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10. журнал сварочных работ, журнал бетонных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работ, другие специальные журналы работ </a:t>
          </a:r>
        </a:p>
      </dsp:txBody>
      <dsp:txXfrm>
        <a:off x="5240343" y="3937981"/>
        <a:ext cx="3411162" cy="1221136"/>
      </dsp:txXfrm>
    </dsp:sp>
    <dsp:sp modelId="{FFC6F53B-3927-4859-9470-CFB0FE695FFF}">
      <dsp:nvSpPr>
        <dsp:cNvPr id="0" name=""/>
        <dsp:cNvSpPr/>
      </dsp:nvSpPr>
      <dsp:spPr>
        <a:xfrm>
          <a:off x="250876" y="4428748"/>
          <a:ext cx="3223945" cy="789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7. Документы о 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качестве (сертификаты, паспорта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) на примененные материалы</a:t>
          </a:r>
        </a:p>
      </dsp:txBody>
      <dsp:txXfrm>
        <a:off x="250876" y="4428748"/>
        <a:ext cx="3223945" cy="789611"/>
      </dsp:txXfrm>
    </dsp:sp>
    <dsp:sp modelId="{B4554886-8D86-4A67-91F3-9DA19A281101}">
      <dsp:nvSpPr>
        <dsp:cNvPr id="0" name=""/>
        <dsp:cNvSpPr/>
      </dsp:nvSpPr>
      <dsp:spPr>
        <a:xfrm>
          <a:off x="481713" y="566844"/>
          <a:ext cx="3528796" cy="560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2. Реестр исполнительной документации</a:t>
          </a:r>
        </a:p>
      </dsp:txBody>
      <dsp:txXfrm>
        <a:off x="481713" y="566844"/>
        <a:ext cx="3528796" cy="560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5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07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78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95F9-B11D-4AAA-8750-A9C567E91124}" type="datetime1">
              <a:rPr lang="ru-RU"/>
              <a:pPr>
                <a:defRPr/>
              </a:pPr>
              <a:t>27.11.2017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3B3B-8E72-4768-8568-5213D2622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43853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68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09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14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11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36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0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45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40A1-C194-4807-BEBA-EE1C00631CA5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008D-CF76-4758-A75C-531DE47C5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itchFamily="34" charset="0"/>
              </a:rPr>
              <a:t>Определение состава и формирование порядка ведения исполнительной 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документации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9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latin typeface="Arial Black" pitchFamily="34" charset="0"/>
              </a:rPr>
              <a:t>Оформление исполнительной геодезической схемы свайного поля 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(пример)</a:t>
            </a:r>
            <a:endParaRPr lang="ru-RU" sz="2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057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97498-4615-44D1-AB0D-74DD7526FAD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326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9323F8C-1A59-480D-BAD1-B90E631AFF18}" type="slidenum">
              <a:rPr lang="ru-RU">
                <a:latin typeface="Calibri" pitchFamily="34" charset="0"/>
              </a:rPr>
              <a:pPr algn="r" eaLnBrk="1" hangingPunct="1"/>
              <a:t>11</a:t>
            </a:fld>
            <a:endParaRPr lang="ru-RU">
              <a:latin typeface="Calibri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856662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latin typeface="Arial Black" pitchFamily="34" charset="0"/>
              </a:rPr>
              <a:t>Примерный перечень документов </a:t>
            </a:r>
            <a:endParaRPr lang="ru-RU" sz="2400" b="1" i="1" smtClean="0"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1463675"/>
          <a:ext cx="8686800" cy="5240343"/>
        </p:xfrm>
        <a:graphic>
          <a:graphicData uri="http://schemas.openxmlformats.org/drawingml/2006/table">
            <a:tbl>
              <a:tblPr/>
              <a:tblGrid>
                <a:gridCol w="650875"/>
                <a:gridCol w="8035925"/>
              </a:tblGrid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п/п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документов</a:t>
                      </a:r>
                    </a:p>
                  </a:txBody>
                  <a:tcPr marT="46669" marB="46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Акт (справка, разрешение) о соответствии объекта техническим условиям в части обеспечения теплоснабжением </a:t>
                      </a:r>
                    </a:p>
                  </a:txBody>
                  <a:tcPr marT="46669" marB="46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соответствии объекта техническим условиям в части обеспечения водоснабжением, канализацией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приемки в эксплуатацию внутриквартального коллектора (при его наличии в зоне застройки) по форме ГУП "Москоллектор"                       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соответствии техническим условиям в части обеспечения водостоком  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приемки внутреннего газопровода (ф-8 или ф-15)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приемки наружного газопровода (ф-6 Мосгаз)    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(разрешение) на присоединение электрической мощности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приемке работ по радиофикации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приемке систем телевидения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по устройству городского кабельного телефонного ввода (форма МГТС)         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соответствии объекта техническим условиям слаботочных систем (по перечню в соответствии  с утвержденным проектом)                          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(справка, разрешение) о приемке в эксплуатацию наружного освещения                                                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T="46669" marB="4666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Акт приемки в эксплуатацию локальных и магистральных систем 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безопасности объекта. Распоряжение от 27.03.2007 №53-РЗМ    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1" name="Прямоугольник 1"/>
          <p:cNvSpPr>
            <a:spLocks noChangeArrowheads="1"/>
          </p:cNvSpPr>
          <p:nvPr/>
        </p:nvSpPr>
        <p:spPr bwMode="auto">
          <a:xfrm>
            <a:off x="179388" y="620713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Arial" pitchFamily="34" charset="0"/>
              </a:rPr>
              <a:t>подтверждающих соответствие построенного, реконструированного объекта капитального строительства техническим условиям и подписанных представителями организаций, осуществляющих эксплуатацию сетей инженерно-технического обеспечения</a:t>
            </a:r>
            <a:endParaRPr lang="ru-RU" sz="1100" i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37E80-EDE0-4274-A8FC-746F1E0D698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50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900113" y="2852738"/>
            <a:ext cx="7848600" cy="136842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400" b="1" smtClean="0">
                <a:latin typeface="Arial Black" pitchFamily="34" charset="0"/>
              </a:rPr>
              <a:t>Основные программы для ЭВМ по           формированию исполнительной документации</a:t>
            </a:r>
            <a:endParaRPr lang="ru-RU" sz="2400" smtClean="0">
              <a:latin typeface="Arial Blac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106E-4CAA-4DB0-9E70-3F74DA42FDD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0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Arial Black" pitchFamily="34" charset="0"/>
              </a:rPr>
              <a:t>Программы для формирования исполнительной документации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65576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Стройформ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Строительный контроль</a:t>
            </a: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OVERBOSS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DocDriver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Рисунок 3" descr="1268310186_hnoli9a0jcgpaef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371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8408404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919538"/>
            <a:ext cx="36433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82D33-1E1F-447A-A431-3EE963BD30B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7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763" cy="1096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latin typeface="Arial Black" pitchFamily="34" charset="0"/>
              </a:rPr>
              <a:t>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Программа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”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Стройформ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: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Строительный контроль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”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5" name="Содержимое 5" descr="1268310186_hnoli9a0jcgpaef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450" y="1557338"/>
            <a:ext cx="6702425" cy="392747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4697B-3A55-4E55-8404-718A2D2E01D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167562" cy="1008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latin typeface="Arial Black" pitchFamily="34" charset="0"/>
              </a:rPr>
              <a:t>Главные задачи программы </a:t>
            </a:r>
            <a:r>
              <a:rPr lang="en-US" sz="2400" b="1" dirty="0" smtClean="0">
                <a:latin typeface="Arial Black" pitchFamily="34" charset="0"/>
              </a:rPr>
              <a:t>“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Стройформ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: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Строительный контроль</a:t>
            </a:r>
            <a:r>
              <a:rPr lang="en-US" sz="2400" b="1" dirty="0" smtClean="0">
                <a:latin typeface="Arial Black" pitchFamily="34" charset="0"/>
              </a:rPr>
              <a:t>”</a:t>
            </a:r>
            <a:endParaRPr lang="ru-RU" sz="2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8497887" cy="496887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Позволяет правильно и быстро оформлять акты освидетельствования  и приемки, общий и специальный журналы работ, журналы входного контроля.</a:t>
            </a:r>
          </a:p>
          <a:p>
            <a:pPr>
              <a:buFont typeface="Arial" pitchFamily="34" charset="0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Плюсом программы является автоматизированная проверка исполнительной документации, поиск и предоставление списка ошибок допущенных при ведении исполнительной документации и формирование способов их исправления.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Рисунок 4" descr="p_70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20938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961C5-66FE-408C-BE6D-4351A6066FD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9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936625"/>
          </a:xfrm>
        </p:spPr>
        <p:txBody>
          <a:bodyPr/>
          <a:lstStyle/>
          <a:p>
            <a:r>
              <a:rPr lang="ru-RU" sz="2400" smtClean="0">
                <a:latin typeface="Arial Black" pitchFamily="34" charset="0"/>
              </a:rPr>
              <a:t>«Стройформ: Строительный контроль»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    </a:t>
            </a:r>
            <a:endParaRPr lang="ru-RU" sz="2400" smtClean="0"/>
          </a:p>
          <a:p>
            <a:pPr algn="ctr">
              <a:buFont typeface="Arial" pitchFamily="34" charset="0"/>
              <a:buNone/>
            </a:pPr>
            <a:endParaRPr lang="ru-RU" sz="2400" smtClean="0"/>
          </a:p>
          <a:p>
            <a:pPr algn="ctr">
              <a:buFont typeface="Arial" pitchFamily="34" charset="0"/>
              <a:buNone/>
            </a:pPr>
            <a:endParaRPr lang="ru-RU" sz="2400" smtClean="0"/>
          </a:p>
          <a:p>
            <a:pPr algn="ctr">
              <a:buFont typeface="Arial" pitchFamily="34" charset="0"/>
              <a:buNone/>
            </a:pPr>
            <a:endParaRPr lang="ru-RU" sz="2400" smtClean="0"/>
          </a:p>
          <a:p>
            <a:pPr algn="ctr">
              <a:buFont typeface="Arial" pitchFamily="34" charset="0"/>
              <a:buNone/>
            </a:pPr>
            <a:endParaRPr lang="ru-RU" sz="2400" smtClean="0"/>
          </a:p>
        </p:txBody>
      </p:sp>
      <p:pic>
        <p:nvPicPr>
          <p:cNvPr id="20484" name="Рисунок 4" descr="Slid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75"/>
            <a:ext cx="8834437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E7E6-C987-430F-8C0E-1FB5584413F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Arial Black" pitchFamily="34" charset="0"/>
              </a:rPr>
              <a:t>Стройформ</a:t>
            </a:r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417638"/>
            <a:ext cx="8713787" cy="5284787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9D4EC-1028-4FE6-A4E5-1BE9E4B7C3C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1456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92100" y="115888"/>
            <a:ext cx="8601075" cy="1169987"/>
          </a:xfrm>
        </p:spPr>
        <p:txBody>
          <a:bodyPr/>
          <a:lstStyle/>
          <a:p>
            <a:r>
              <a:rPr lang="ru-RU" sz="3600" b="1" smtClean="0"/>
              <a:t>             </a:t>
            </a:r>
            <a:r>
              <a:rPr lang="ru-RU" sz="2400" b="1" smtClean="0">
                <a:latin typeface="Arial Black" pitchFamily="34" charset="0"/>
              </a:rPr>
              <a:t>Программы </a:t>
            </a:r>
            <a:r>
              <a:rPr lang="en-US" sz="2400" b="1" smtClean="0">
                <a:latin typeface="Arial Black" pitchFamily="34" charset="0"/>
              </a:rPr>
              <a:t>“OVERBOSS”</a:t>
            </a:r>
            <a:endParaRPr lang="ru-RU" sz="2400" smtClean="0">
              <a:latin typeface="Arial Black" pitchFamily="34" charset="0"/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sz="quarter" idx="1"/>
          </p:nvPr>
        </p:nvSpPr>
        <p:spPr>
          <a:xfrm>
            <a:off x="179388" y="1500188"/>
            <a:ext cx="8713787" cy="5097462"/>
          </a:xfrm>
        </p:spPr>
        <p:txBody>
          <a:bodyPr/>
          <a:lstStyle/>
          <a:p>
            <a:endParaRPr lang="ru-RU" sz="2800" b="1" smtClean="0"/>
          </a:p>
          <a:p>
            <a:pPr>
              <a:buFont typeface="Arial" pitchFamily="34" charset="0"/>
              <a:buNone/>
            </a:pPr>
            <a:r>
              <a:rPr lang="ru-RU" sz="2800" smtClean="0"/>
              <a:t>    </a:t>
            </a:r>
            <a:endParaRPr lang="ru-RU" smtClean="0"/>
          </a:p>
        </p:txBody>
      </p:sp>
      <p:pic>
        <p:nvPicPr>
          <p:cNvPr id="22532" name="Рисунок 3" descr="840840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00188"/>
            <a:ext cx="852805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D6FBF-DA4D-4EB6-980C-364A583925B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8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519238"/>
            <a:ext cx="8497888" cy="4968875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Ведение исполнительной документации в OVERBOSS –  это просто, понятно и удобно. Формирование актов освидетельствования скрытых работ, ответственных конструкций, участков инженерных сетей. Установка на компьютер и покупка лицензий не требуется.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начале работы в системе заполняются данные, необходимые для «шапки» акта: реквизиты компании, ответственные лица, а также проектная документация. В случае каких-либо изменений или ошибок, корректировать необходимые данные можно один раз в шаблоне. Правильная информация отобразится во всех сформированных ранее документах автоматически.</a:t>
            </a:r>
          </a:p>
          <a:p>
            <a:pPr algn="ctr"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219200"/>
          </a:xfrm>
        </p:spPr>
        <p:txBody>
          <a:bodyPr/>
          <a:lstStyle/>
          <a:p>
            <a:r>
              <a:rPr lang="ru-RU" sz="2400" b="1" smtClean="0">
                <a:latin typeface="Arial Black" pitchFamily="34" charset="0"/>
              </a:rPr>
              <a:t>Главные задачи программы </a:t>
            </a:r>
            <a:r>
              <a:rPr lang="en-US" sz="2400" b="1" smtClean="0">
                <a:latin typeface="Arial Black" pitchFamily="34" charset="0"/>
              </a:rPr>
              <a:t>“OVERBOSS”</a:t>
            </a:r>
            <a:endParaRPr lang="ru-RU" sz="2400" smtClean="0">
              <a:latin typeface="Arial Black" pitchFamily="34" charset="0"/>
            </a:endParaRPr>
          </a:p>
        </p:txBody>
      </p:sp>
      <p:pic>
        <p:nvPicPr>
          <p:cNvPr id="23556" name="Рисунок 4" descr="840840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1663"/>
            <a:ext cx="3048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62D92-9FEA-4C55-8786-5B55440680E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6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400" smtClean="0">
                <a:latin typeface="Arial Black" pitchFamily="34" charset="0"/>
              </a:rPr>
              <a:t>Рекомендуемая 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836613"/>
            <a:ext cx="8640762" cy="453660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Гарев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В.М.,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Шинкевич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В.А. Исполнительная техническая документация при строительстве зданий и сооружений. Справочное пособие. ЦКС. СПБ: 2005;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 Управление проектами: Учебное пособие / Под общ. ред. И.И.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Мазура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 — 2-е изд. — М.: Омега-Л, 2004. — с. 664.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РД  11-02-2006 Требования к составу и порядку ведения  исполнительной документации при строительстве, реконструкции, капитальном  ремонте объектов капитального строительства и требования, предъявляемые к актам освидетельствования работ, конструкций, участков сетей инженерно-технического обеспечения. УТВЕРЖДЕНЫ приказом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Федеральной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службы по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экологическому,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технологическому и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атомному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надзору от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26 декабря 2006г. №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1128</a:t>
            </a:r>
          </a:p>
          <a:p>
            <a:pPr eaLnBrk="1" hangingPunct="1">
              <a:lnSpc>
                <a:spcPct val="120000"/>
              </a:lnSpc>
              <a:buFont typeface="Calibri" pitchFamily="34" charset="0"/>
              <a:buAutoNum type="arabicPeriod"/>
              <a:defRPr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Исполнительная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техническая документация при строительстве зданий и сооружений. Справочное пособие. Общероссийский общественный фонд «ЦЕНТР КАЧЕСТВА СТРОИТЕЛЬСТВА» Санкт-Петербургское отделение. Санкт-Петербург 2005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3400" dirty="0" err="1">
                <a:latin typeface="Arial" pitchFamily="34" charset="0"/>
                <a:cs typeface="Arial" pitchFamily="34" charset="0"/>
              </a:rPr>
              <a:t>Гарев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В.М., </a:t>
            </a:r>
            <a:r>
              <a:rPr lang="ru-RU" sz="3400" dirty="0" err="1">
                <a:latin typeface="Arial" pitchFamily="34" charset="0"/>
                <a:cs typeface="Arial" pitchFamily="34" charset="0"/>
              </a:rPr>
              <a:t>Шинкевич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В.А. Исполнительная техническая документация при строительстве зданий и сооружений. Справочное пособие. ЦКС. СПБ: 2005; 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3400" dirty="0" err="1">
                <a:latin typeface="Arial" pitchFamily="34" charset="0"/>
                <a:cs typeface="Arial" pitchFamily="34" charset="0"/>
              </a:rPr>
              <a:t>Летчфорд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А.Н., </a:t>
            </a:r>
            <a:r>
              <a:rPr lang="ru-RU" sz="3400" dirty="0" err="1">
                <a:latin typeface="Arial" pitchFamily="34" charset="0"/>
                <a:cs typeface="Arial" pitchFamily="34" charset="0"/>
              </a:rPr>
              <a:t>Шинкевич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В.А. Исполнительная документация в строительстве. Справочное пособие. ЦКС. СПБ: 2008.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Штейнберг А.И. Исполнительная техническая документация в строительстве. -Л.: 1986;</a:t>
            </a:r>
          </a:p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Технические указания по контролю качества СМР и ведению исполнительной документации. - ВНТО строительной индустрии, г. Ровно: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1990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Рузанна\Desktop\livres-300x2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89588"/>
            <a:ext cx="19446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7B807-080A-4914-9ED0-8E2CAD3BA0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3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400" b="1" smtClean="0">
                <a:latin typeface="Arial Black" pitchFamily="34" charset="0"/>
              </a:rPr>
              <a:t>Задачи программы </a:t>
            </a:r>
            <a:r>
              <a:rPr lang="en-US" sz="2400" b="1" smtClean="0">
                <a:latin typeface="Arial Black" pitchFamily="34" charset="0"/>
              </a:rPr>
              <a:t>“OVERBOSS”</a:t>
            </a:r>
            <a:endParaRPr lang="ru-RU" sz="2400" smtClean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268413"/>
            <a:ext cx="8208963" cy="521335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200" dirty="0" smtClean="0"/>
              <a:t>В электронном виде ведется общий журнал работ, журнал входного контроля материалов. Это не только предотвращает риски форс-мажорных ситуаций с бумажными версиями документов, но и позволяет тратить на заполнение акта всего несколько минут. Для быстрого занесения записей о циклично-выполняемых видах работ, в OVERBOSS есть возможность копирования.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 smtClean="0"/>
              <a:t>В систему вносится информация о документах, подтверждающих качество материалов (можно приложить сканы). Таким образом, формируется электронный архив, который доступен всем сотрудникам одного проекта.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 smtClean="0"/>
              <a:t>Акт освидетельствования скрытых работ формируется в несколько шагов, на основе созданных на площадке записей в журналах. Акты на скрытые работ ложатся в основу актов освидетельствования ответственных конструкций и участков инженерных сетей.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 smtClean="0"/>
              <a:t>Акты можно распечатать на площадке прямо из OVERBOSS и подписать их при приемке работ.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 smtClean="0"/>
              <a:t>Реестры актов и сертификатов формируются в один клик и доступны в формате </a:t>
            </a:r>
            <a:r>
              <a:rPr lang="ru-RU" sz="2200" dirty="0" err="1" smtClean="0"/>
              <a:t>Excel</a:t>
            </a:r>
            <a:r>
              <a:rPr lang="ru-RU" sz="2200" dirty="0" smtClean="0"/>
              <a:t> для скачивания.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200" dirty="0" smtClean="0"/>
              <a:t>Все акты OVERBOSS соответствуют форме РД 11-02-2006, требованиям УГСН.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9EF9D-2AA5-4F41-A224-BBEA4B329E0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3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Содержимое 3" descr="Overboss-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242888"/>
            <a:ext cx="8569325" cy="642620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C3AE1-42DF-46EF-950B-C47503299C6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6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2400" smtClean="0">
                <a:latin typeface="Arial Black" pitchFamily="34" charset="0"/>
              </a:rPr>
              <a:t>OVERBOSS</a:t>
            </a:r>
            <a:endParaRPr lang="ru-RU" sz="2400" smtClean="0">
              <a:latin typeface="Arial Black" pitchFamily="34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0175"/>
            <a:ext cx="813593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72BE5-F3B5-485F-99ED-40269BB5C06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793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sz="2400" smtClean="0">
                <a:latin typeface="Arial Black" pitchFamily="34" charset="0"/>
              </a:rPr>
              <a:t>DocDriver</a:t>
            </a:r>
            <a:endParaRPr lang="ru-RU" sz="2400" smtClean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Главная задача 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DocDriver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автоматизация ведения исполнительной документации.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обладает следующими возможностями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buFont typeface="+mj-lt"/>
              <a:buAutoNum type="arabicPeriod"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Автоматическое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формирование АОСР (актов освидетельствования скрытых работ). 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рамках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данной системы в необходимые поля вносятся фактическая информация о проведенных работах и использованных материалах. Формирование актов происходит соответственно РД-11-02-2006.</a:t>
            </a:r>
          </a:p>
          <a:p>
            <a:pPr marL="177800" indent="-177800" algn="just">
              <a:buFont typeface="+mj-lt"/>
              <a:buAutoNum type="arabicPeriod"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Формирование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актов освидетельствования ответственных конструкций. Большая часть данных формируется исходя из данных АОСР. Главное – указать название и работы, относящееся к акту. Можно прикрепить результаты лабораторных испытаний.</a:t>
            </a:r>
          </a:p>
          <a:p>
            <a:pPr marL="177800" indent="-177800" algn="just">
              <a:buFont typeface="+mj-lt"/>
              <a:buAutoNum type="arabicPeriod"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Заполнение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журналов работ: общего и специальных. В рамках программы вносятся фактические данные, журнал распечатывается в любой момент согласно необходимой актуальной формы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83DF-F647-4C0C-850B-D597083F541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604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sz="2400" smtClean="0">
                <a:latin typeface="Arial Black" pitchFamily="34" charset="0"/>
              </a:rPr>
              <a:t>DocDriver. </a:t>
            </a:r>
            <a:r>
              <a:rPr lang="ru-RU" sz="2400" smtClean="0">
                <a:latin typeface="Arial Black" pitchFamily="34" charset="0"/>
              </a:rPr>
              <a:t>Быстрые подсказки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724400"/>
            <a:ext cx="8362950" cy="16891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Новая, интеллектуальная функция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автозаполнения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формирует актуальные подсказки на основе ранее введенных в поле данных и позволяет быстро вводить типовые или повторяющиеся данные: названия, коды и номера документов, наименования поставщиков и многое другое. </a:t>
            </a:r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499268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814F2-BC5B-44AE-A0E2-3D1DCE08C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8979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5"/>
          <p:cNvSpPr>
            <a:spLocks noGrp="1"/>
          </p:cNvSpPr>
          <p:nvPr>
            <p:ph type="ctrTitle"/>
          </p:nvPr>
        </p:nvSpPr>
        <p:spPr>
          <a:xfrm>
            <a:off x="395288" y="2924175"/>
            <a:ext cx="8280400" cy="1657350"/>
          </a:xfrm>
        </p:spPr>
        <p:txBody>
          <a:bodyPr/>
          <a:lstStyle/>
          <a:p>
            <a:pPr algn="l"/>
            <a:r>
              <a:rPr lang="ru-RU" sz="2400" smtClean="0">
                <a:latin typeface="Arial Black" pitchFamily="34" charset="0"/>
              </a:rPr>
              <a:t>Онлайн консультант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2000" smtClean="0">
                <a:latin typeface="Arial" pitchFamily="34" charset="0"/>
                <a:cs typeface="Arial" pitchFamily="34" charset="0"/>
              </a:rPr>
              <a:t>Позволяет задать вопросы службе поддержки прямо на сайте</a:t>
            </a:r>
            <a:br>
              <a:rPr lang="ru-RU" sz="2000" smtClean="0">
                <a:latin typeface="Arial" pitchFamily="34" charset="0"/>
                <a:cs typeface="Arial" pitchFamily="34" charset="0"/>
              </a:rPr>
            </a:br>
            <a:endParaRPr lang="ru-RU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type="subTitle" idx="1"/>
          </p:nvPr>
        </p:nvSpPr>
        <p:spPr>
          <a:xfrm>
            <a:off x="900113" y="260350"/>
            <a:ext cx="7920037" cy="538163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chemeClr val="tx1"/>
                </a:solidFill>
                <a:latin typeface="Arial Black" pitchFamily="34" charset="0"/>
              </a:rPr>
              <a:t>Журнал бетонных работ</a:t>
            </a:r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055"/>
          <a:stretch>
            <a:fillRect/>
          </a:stretch>
        </p:blipFill>
        <p:spPr bwMode="auto">
          <a:xfrm>
            <a:off x="611188" y="981075"/>
            <a:ext cx="67691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32893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0E383-5B06-42C4-A0A0-15C5F74020D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8083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122613"/>
            <a:ext cx="8642350" cy="417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smtClean="0">
                <a:latin typeface="Arial Black" pitchFamily="34" charset="0"/>
              </a:rPr>
              <a:t>Окончание раздела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6D65F2-C0AD-4564-B468-B5356BE62E6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1821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04825"/>
          </a:xfrm>
        </p:spPr>
        <p:txBody>
          <a:bodyPr/>
          <a:lstStyle/>
          <a:p>
            <a:r>
              <a:rPr lang="ru-RU" sz="2400" smtClean="0"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620713"/>
            <a:ext cx="8856662" cy="6121400"/>
          </a:xfrm>
        </p:spPr>
        <p:txBody>
          <a:bodyPr/>
          <a:lstStyle/>
          <a:p>
            <a:pPr marL="0" indent="0" defTabSz="357188">
              <a:buFont typeface="Arial" pitchFamily="34" charset="0"/>
              <a:buNone/>
              <a:defRPr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	Исполнительная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документация 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это документация, оформляемая в процессе строительства и фиксирующая как процесс (кто делал, из чего, в какой последовательности, в какое время) производства строительно-монтажных работ, так и условия производства работ (погодные, технологические [чем и кем]), а также техническое состояние объекта (какое оборудование, инженерные системы установлены, насколько качественные использовались материалы и т.д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.).</a:t>
            </a:r>
          </a:p>
          <a:p>
            <a:pPr marL="0" indent="0" defTabSz="357188">
              <a:buFont typeface="Arial" pitchFamily="34" charset="0"/>
              <a:buNone/>
              <a:defRPr/>
            </a:pPr>
            <a:r>
              <a:rPr lang="ru-RU" sz="1600" b="1" dirty="0" smtClean="0"/>
              <a:t>	В </a:t>
            </a:r>
            <a:r>
              <a:rPr lang="ru-RU" sz="1600" b="1" dirty="0"/>
              <a:t>общем случае исполнительные чертежи (ИД) выполняются в трех/четырех экземплярах (договор подряда</a:t>
            </a:r>
            <a:r>
              <a:rPr lang="ru-RU" sz="1600" b="1" dirty="0" smtClean="0"/>
              <a:t>):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один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экземпляр передается заказчику,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один/два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— эксплуатационной организации,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один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экземпляр остается в организации, проводившей работы</a:t>
            </a:r>
          </a:p>
          <a:p>
            <a:pPr marL="0" indent="0" defTabSz="357188">
              <a:buFont typeface="Arial" pitchFamily="34" charset="0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	РД-11-02-2006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 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РД 45.156-2000,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ГОСТ Р 51872-2002,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РД-11-05-2007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—(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http://www.gosnadzor.ru/) — Документ определяющий состав и порядок ведения исполнительной документации при строительстве, реконструкции, капитальном ремонте объектов капитального строительства и требования, предъявляемые к актам освидетельствования работ, конструкций, участков сетей инженерно-технического обеспечения.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Скрытые работы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 - отдельные виды работ (устройство фундаментов, гидроизоляции, установка арматуры и закладных изделий в железобетонных конструкциях и т.п.), которые недоступны для визуальной оценки приемочными комиссиями при сдаче объекта строительства в эксплуатацию и скрываемые последующими работами и конструкциями (МДС 12-9.2001).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Технический надзор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- контроль качества выполняемых подрядчиком строительных, ремонтных, монтажных и пусконаладочных работ на конкретном объекте и соответствия их проектным решениям (МДС 12-9.2001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7CE1C-8388-4C80-B2C0-F05A184D732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9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60350"/>
            <a:ext cx="8583613" cy="12636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1800" b="1" smtClean="0">
                <a:latin typeface="Arial" pitchFamily="34" charset="0"/>
                <a:cs typeface="Arial" pitchFamily="34" charset="0"/>
              </a:rPr>
              <a:t>Исполнительная документация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представляет собой текстовые и графические материалы, отражающие фактическое исполнение проектных решений и фактическое положение объектов капитального строительства и их элементов в процессе строительства, реконструкции, капитального ремонта объектов по мере завершения определенных в проектной документации работ.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52401" y="1844824"/>
          <a:ext cx="571499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30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4075" y="2466975"/>
            <a:ext cx="3030538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270DC-3C47-4F9F-A4F3-571D3A5BAAD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123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Акт_освидетельствования_конструкци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6764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82000" cy="1371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1800" b="1" smtClean="0">
                <a:latin typeface="Arial" pitchFamily="34" charset="0"/>
                <a:cs typeface="Arial" pitchFamily="34" charset="0"/>
              </a:rPr>
              <a:t>Исполнительная документация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, оформленная соответствующим образом, является документом построенного здания или сооружения, облегчающим процесс эксплуатации, отражающим техническое состояние, дающим четкое представление об ответственных производителях работ по любому из видов выполненных работ.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825" y="1771650"/>
            <a:ext cx="4038600" cy="4857750"/>
          </a:xfrm>
        </p:spPr>
        <p:txBody>
          <a:bodyPr rtlCol="0">
            <a:normAutofit lnSpcReduction="10000"/>
          </a:bodyPr>
          <a:lstStyle/>
          <a:p>
            <a:pPr marL="88900" indent="-889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РД-11-02-2006 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— Документ определяющий состав и порядок ведения исполнительной документации при строительстве, реконструкции, капитальном ремонте объектов капитального строительства и требования, предъявляемые к актам освидетельствования работ, конструкций, участков сетей инженерно-технического обеспечения.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Утвержденные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шаблоны документов: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- Общий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журнал работ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- Акт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освидетельствования скрытых работ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- Акт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освидетельствования ответственных конструкций </a:t>
            </a:r>
            <a:endParaRPr lang="ru-RU" sz="1600" u="sng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- Акт освидетельствования ответственных конструкций: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- Акт освидетельствования скрытых работ</a:t>
            </a:r>
            <a:endParaRPr lang="ru-RU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2DE2D-9669-425B-8727-866227DB01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0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 descr="перечень И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19450"/>
            <a:ext cx="5080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1" descr="ИИД в ст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953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0" descr="ИД в строительств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446588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8145463" cy="1039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>
                <a:latin typeface="Arial Black" pitchFamily="34" charset="0"/>
              </a:rPr>
              <a:t>Состав и</a:t>
            </a:r>
            <a:r>
              <a:rPr lang="ru-RU" sz="2400" b="1" smtClean="0">
                <a:latin typeface="Arial Black" pitchFamily="34" charset="0"/>
              </a:rPr>
              <a:t>сполнительной документации</a:t>
            </a:r>
            <a:r>
              <a:rPr lang="ru-RU" sz="2400" smtClean="0">
                <a:latin typeface="Arial Black" pitchFamily="34" charset="0"/>
              </a:rPr>
              <a:t> на небольшой объект или на часть крупного объекта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(работа на субподряде)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" y="1219200"/>
          <a:ext cx="876299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6EEA-03CB-4546-884D-47ED3F06DC1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949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2400"/>
            <a:ext cx="8856663" cy="1476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latin typeface="Arial Black" pitchFamily="34" charset="0"/>
              </a:rPr>
              <a:t>Состав и порядок ведения исполнительной документации при строительстве, реконструкции, капитальном ремонте объектов капитального строительства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686800" cy="44656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110000"/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Общая часть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1. Состав и порядок ведения исполнительной документации при осуществлении строительства, реконструкции, капитальном ремонте объектов разработан в соответствии с Градостроительным кодексом Российской Федерации, иными нормативными правовыми актами Российской Федерации и обязательными требованиями технических регламентов (норм и правил).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2. Исполнительная документация представляет собой документы и материалы, подтверждающие соответствие выполненных работ, конструкций и участков сетей инженерно-технического обеспечения техническим регламентам (нормам и правилам) и проектной документации, полученные и оформленные при осуществлении строительства, реконструкции, капитальном ремонте объектов капитального строительства.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3. Исполнительная документация ведется лицом, осуществляющим строительство.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4. При выдаче разрешения на ввод объекта в эксплуатацию, исполнительная документация, оформленная в установленном порядке, является доказательством лица, осуществляющего строительство, соответствие построенного, реконструированного, отремонтированного объекта капитального строительства техническим регламентам (нормам и правилам) и проектной документации.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5. В случае отсутствия технических регламентов проводится проверка соответствия выполняемых работ требованиям строительных норм и правил, правил безопасности, государственных стандартов, других нормативных правовых актов Российской Федерации и нормативных правовых актов органов исполнительной власти, подлежащих обязательному исполнению при строительстве, реконструкции, капитальном ремонте объектов капитального строительства.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Исполнительная документация по освещению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Исполнительная документация по отоплению</a:t>
            </a:r>
            <a:endParaRPr lang="ru-RU" sz="1400" b="1" i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71CB1-64F6-4982-98C2-05AAC4B4B3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513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01625"/>
            <a:ext cx="8856662" cy="1255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latin typeface="Arial Black" pitchFamily="34" charset="0"/>
              </a:rPr>
              <a:t>Состав и порядок ведения исполнительной документации </a:t>
            </a:r>
            <a:r>
              <a:rPr lang="ru-RU" sz="2400" smtClean="0">
                <a:latin typeface="Arial Black" pitchFamily="34" charset="0"/>
              </a:rPr>
              <a:t>при строительстве, реконструкции, капитальном ремонте объектов капитального строительства</a:t>
            </a:r>
          </a:p>
        </p:txBody>
      </p:sp>
      <p:sp>
        <p:nvSpPr>
          <p:cNvPr id="5736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382000" cy="4826000"/>
          </a:xfrm>
        </p:spPr>
        <p:txBody>
          <a:bodyPr rtlCol="0">
            <a:normAutofit/>
          </a:bodyPr>
          <a:lstStyle/>
          <a:p>
            <a:pPr marL="88900" indent="-88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исполнительной документации относятся: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1. Акты приемки геодезической разбивочной основы.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2. Исполнительные геодезические схемы возведенных конструкций, элементов и частей зданий, сооружений.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3. Исполнительные схемы и профили инженерных сетей и подземных сооружений.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4. Общий журнал работ.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5. Специальные журналы работ, журналы входного и операционного контроля качества.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6. Журнал авторского надзора проектных организаций (при осуществлении авторского надзора).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7. Акты освидетельствования скрытых работ.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8. Акты промежуточной приемки ответственных конструкций.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9. Акты испытаний и опробования оборудования, систем и устройств.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10. Акты приемки инженерных систем.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11. Исполнительные схемы расположения зданий, сооружений на местности (посадки), являющиеся исполнительной архитектурной документацией.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12. Рабочие чертежи на строительство объекта с надписями о соответствии выполненных в натуре работ этим чертежам (с учетом внесенных в них изменений), сделанных лицами, ответственными за производство строительно-монтажных работ.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13. Другие документы, отражающие фактическое исполнение проектных решений, по усмотрению участников строительства с учетом их специфики.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Исполнительная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документация по розеткам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Исполнительная документация по системам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DA921-3D2E-486A-A753-CD5AEA1AA8E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88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ru-RU" sz="2400" smtClean="0">
                <a:latin typeface="Arial Black" pitchFamily="34" charset="0"/>
              </a:rPr>
              <a:t>Диаграмма процедуры формирования ИД</a:t>
            </a:r>
          </a:p>
        </p:txBody>
      </p:sp>
      <p:pic>
        <p:nvPicPr>
          <p:cNvPr id="13315" name="Рисунок 5" descr="http://www.businessstudio.ru/navigator/InTechProekt/2e9ea5c2-aefe-4aca-bc2a-ea730c9acc3f.files/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7137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B1354-AE5F-4ADB-B6F8-ECDEE7CD86E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50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703</Words>
  <Application>Microsoft Office PowerPoint</Application>
  <PresentationFormat>Экран (4:3)</PresentationFormat>
  <Paragraphs>176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Рекомендуемая литература</vt:lpstr>
      <vt:lpstr>Основные понятия</vt:lpstr>
      <vt:lpstr>Исполнительная документация представляет собой текстовые и графические материалы, отражающие фактическое исполнение проектных решений и фактическое положение объектов капитального строительства и их элементов в процессе строительства, реконструкции, капитального ремонта объектов по мере завершения определенных в проектной документации работ.</vt:lpstr>
      <vt:lpstr>Исполнительная документация, оформленная соответствующим образом, является документом построенного здания или сооружения, облегчающим процесс эксплуатации, отражающим техническое состояние, дающим четкое представление об ответственных производителях работ по любому из видов выполненных работ.</vt:lpstr>
      <vt:lpstr>Состав исполнительной документации на небольшой объект или на часть крупного объекта (работа на субподряде)</vt:lpstr>
      <vt:lpstr>Состав и порядок ведения исполнительной документации при строительстве, реконструкции, капитальном ремонте объектов капитального строительства</vt:lpstr>
      <vt:lpstr>Состав и порядок ведения исполнительной документации при строительстве, реконструкции, капитальном ремонте объектов капитального строительства</vt:lpstr>
      <vt:lpstr>Диаграмма процедуры формирования ИД</vt:lpstr>
      <vt:lpstr>Оформление исполнительной геодезической схемы свайного поля (пример)</vt:lpstr>
      <vt:lpstr>Примерный перечень документов </vt:lpstr>
      <vt:lpstr> </vt:lpstr>
      <vt:lpstr>Программы для формирования исполнительной документации</vt:lpstr>
      <vt:lpstr>  Программа”Стройформ: Строительный контроль”</vt:lpstr>
      <vt:lpstr>Главные задачи программы “Стройформ: Строительный контроль”</vt:lpstr>
      <vt:lpstr>«Стройформ: Строительный контроль»</vt:lpstr>
      <vt:lpstr>Стройформ</vt:lpstr>
      <vt:lpstr>             Программы “OVERBOSS”</vt:lpstr>
      <vt:lpstr>Главные задачи программы “OVERBOSS”</vt:lpstr>
      <vt:lpstr>Задачи программы “OVERBOSS”</vt:lpstr>
      <vt:lpstr>Слайд 21</vt:lpstr>
      <vt:lpstr>OVERBOSS</vt:lpstr>
      <vt:lpstr>DocDriver</vt:lpstr>
      <vt:lpstr>DocDriver. Быстрые подсказки</vt:lpstr>
      <vt:lpstr>Онлайн консультант Позволяет задать вопросы службе поддержки прямо на сайте </vt:lpstr>
      <vt:lpstr>Окончание раздела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цы-8</cp:lastModifiedBy>
  <cp:revision>11</cp:revision>
  <dcterms:created xsi:type="dcterms:W3CDTF">2016-02-13T16:14:54Z</dcterms:created>
  <dcterms:modified xsi:type="dcterms:W3CDTF">2017-11-27T14:43:15Z</dcterms:modified>
</cp:coreProperties>
</file>